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1782" r:id="rId5"/>
    <p:sldId id="2279" r:id="rId6"/>
    <p:sldId id="1783" r:id="rId7"/>
    <p:sldId id="1997" r:id="rId8"/>
    <p:sldId id="2209" r:id="rId9"/>
    <p:sldId id="2280" r:id="rId10"/>
    <p:sldId id="1792" r:id="rId11"/>
    <p:sldId id="1793" r:id="rId12"/>
    <p:sldId id="2170" r:id="rId13"/>
    <p:sldId id="2171" r:id="rId14"/>
    <p:sldId id="2172" r:id="rId15"/>
    <p:sldId id="2210" r:id="rId16"/>
    <p:sldId id="2174" r:id="rId17"/>
    <p:sldId id="2186" r:id="rId18"/>
    <p:sldId id="2179" r:id="rId19"/>
    <p:sldId id="2187" r:id="rId20"/>
    <p:sldId id="2226" r:id="rId21"/>
    <p:sldId id="2175" r:id="rId22"/>
    <p:sldId id="2281" r:id="rId23"/>
    <p:sldId id="2282" r:id="rId24"/>
    <p:sldId id="2283" r:id="rId25"/>
    <p:sldId id="2277" r:id="rId26"/>
    <p:sldId id="2278" r:id="rId27"/>
    <p:sldId id="2284" r:id="rId28"/>
    <p:sldId id="2285" r:id="rId29"/>
    <p:sldId id="2286" r:id="rId30"/>
    <p:sldId id="2287" r:id="rId31"/>
    <p:sldId id="2288" r:id="rId32"/>
    <p:sldId id="2289" r:id="rId33"/>
    <p:sldId id="2290" r:id="rId34"/>
    <p:sldId id="2291" r:id="rId35"/>
    <p:sldId id="2292" r:id="rId36"/>
    <p:sldId id="2293" r:id="rId37"/>
    <p:sldId id="2294" r:id="rId38"/>
    <p:sldId id="2298" r:id="rId39"/>
    <p:sldId id="2295" r:id="rId40"/>
    <p:sldId id="2296" r:id="rId41"/>
    <p:sldId id="2297" r:id="rId42"/>
    <p:sldId id="2299" r:id="rId43"/>
    <p:sldId id="178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E7"/>
    <a:srgbClr val="7CCAB7"/>
    <a:srgbClr val="DCF1EC"/>
    <a:srgbClr val="F1F9F7"/>
    <a:srgbClr val="EAF6F3"/>
    <a:srgbClr val="F0F0F0"/>
    <a:srgbClr val="C6E6BD"/>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E9CF7-2A79-4905-9CA4-02F6265DD664}" v="30" dt="2025-04-27T16:34:16.58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6" d="100"/>
          <a:sy n="96" d="100"/>
        </p:scale>
        <p:origin x="760" y="5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64E9CF7-2A79-4905-9CA4-02F6265DD664}"/>
    <pc:docChg chg="undo custSel addSld delSld modSld">
      <pc:chgData name="Yoel Kortick" userId="167978f5-7f40-4909-85d5-d4149554ad4e" providerId="ADAL" clId="{464E9CF7-2A79-4905-9CA4-02F6265DD664}" dt="2025-04-29T15:57:28.322" v="1105" actId="6549"/>
      <pc:docMkLst>
        <pc:docMk/>
      </pc:docMkLst>
      <pc:sldChg chg="modSp del mod">
        <pc:chgData name="Yoel Kortick" userId="167978f5-7f40-4909-85d5-d4149554ad4e" providerId="ADAL" clId="{464E9CF7-2A79-4905-9CA4-02F6265DD664}" dt="2025-04-27T14:57:06.914" v="47" actId="47"/>
        <pc:sldMkLst>
          <pc:docMk/>
          <pc:sldMk cId="3267142644" sldId="1724"/>
        </pc:sldMkLst>
      </pc:sldChg>
      <pc:sldChg chg="addSp modSp mod">
        <pc:chgData name="Yoel Kortick" userId="167978f5-7f40-4909-85d5-d4149554ad4e" providerId="ADAL" clId="{464E9CF7-2A79-4905-9CA4-02F6265DD664}" dt="2025-04-27T14:53:30.361" v="27" actId="20577"/>
        <pc:sldMkLst>
          <pc:docMk/>
          <pc:sldMk cId="1404067891" sldId="1782"/>
        </pc:sldMkLst>
        <pc:spChg chg="mod">
          <ac:chgData name="Yoel Kortick" userId="167978f5-7f40-4909-85d5-d4149554ad4e" providerId="ADAL" clId="{464E9CF7-2A79-4905-9CA4-02F6265DD664}" dt="2025-04-27T14:53:30.361" v="27" actId="20577"/>
          <ac:spMkLst>
            <pc:docMk/>
            <pc:sldMk cId="1404067891" sldId="1782"/>
            <ac:spMk id="4" creationId="{A02F1239-CFFA-4E95-8A0B-536CBE397E4E}"/>
          </ac:spMkLst>
        </pc:spChg>
      </pc:sldChg>
      <pc:sldChg chg="modSp mod">
        <pc:chgData name="Yoel Kortick" userId="167978f5-7f40-4909-85d5-d4149554ad4e" providerId="ADAL" clId="{464E9CF7-2A79-4905-9CA4-02F6265DD664}" dt="2025-04-27T15:06:11.142" v="133" actId="14100"/>
        <pc:sldMkLst>
          <pc:docMk/>
          <pc:sldMk cId="3301537159" sldId="1783"/>
        </pc:sldMkLst>
        <pc:spChg chg="mod">
          <ac:chgData name="Yoel Kortick" userId="167978f5-7f40-4909-85d5-d4149554ad4e" providerId="ADAL" clId="{464E9CF7-2A79-4905-9CA4-02F6265DD664}" dt="2025-04-27T15:06:11.142" v="133" actId="14100"/>
          <ac:spMkLst>
            <pc:docMk/>
            <pc:sldMk cId="3301537159" sldId="1783"/>
            <ac:spMk id="3" creationId="{440E2C51-CB70-4EE1-8E6B-DADCB74DEC44}"/>
          </ac:spMkLst>
        </pc:spChg>
      </pc:sldChg>
      <pc:sldChg chg="modSp">
        <pc:chgData name="Yoel Kortick" userId="167978f5-7f40-4909-85d5-d4149554ad4e" providerId="ADAL" clId="{464E9CF7-2A79-4905-9CA4-02F6265DD664}" dt="2025-04-27T14:54:40.023" v="29"/>
        <pc:sldMkLst>
          <pc:docMk/>
          <pc:sldMk cId="1078410933" sldId="1792"/>
        </pc:sldMkLst>
        <pc:spChg chg="mod">
          <ac:chgData name="Yoel Kortick" userId="167978f5-7f40-4909-85d5-d4149554ad4e" providerId="ADAL" clId="{464E9CF7-2A79-4905-9CA4-02F6265DD664}" dt="2025-04-27T14:54:40.023" v="29"/>
          <ac:spMkLst>
            <pc:docMk/>
            <pc:sldMk cId="1078410933" sldId="1792"/>
            <ac:spMk id="3" creationId="{440E2C51-CB70-4EE1-8E6B-DADCB74DEC44}"/>
          </ac:spMkLst>
        </pc:spChg>
      </pc:sldChg>
      <pc:sldChg chg="modSp mod">
        <pc:chgData name="Yoel Kortick" userId="167978f5-7f40-4909-85d5-d4149554ad4e" providerId="ADAL" clId="{464E9CF7-2A79-4905-9CA4-02F6265DD664}" dt="2025-04-27T14:59:49.990" v="67" actId="33524"/>
        <pc:sldMkLst>
          <pc:docMk/>
          <pc:sldMk cId="4132155335" sldId="1793"/>
        </pc:sldMkLst>
        <pc:spChg chg="mod">
          <ac:chgData name="Yoel Kortick" userId="167978f5-7f40-4909-85d5-d4149554ad4e" providerId="ADAL" clId="{464E9CF7-2A79-4905-9CA4-02F6265DD664}" dt="2025-04-27T14:54:40.023" v="29"/>
          <ac:spMkLst>
            <pc:docMk/>
            <pc:sldMk cId="4132155335" sldId="1793"/>
            <ac:spMk id="3" creationId="{4FC18B40-6547-41EC-8A0E-1C8F40E0A42F}"/>
          </ac:spMkLst>
        </pc:spChg>
        <pc:spChg chg="mod">
          <ac:chgData name="Yoel Kortick" userId="167978f5-7f40-4909-85d5-d4149554ad4e" providerId="ADAL" clId="{464E9CF7-2A79-4905-9CA4-02F6265DD664}" dt="2025-04-27T14:59:49.990" v="67" actId="33524"/>
          <ac:spMkLst>
            <pc:docMk/>
            <pc:sldMk cId="4132155335" sldId="1793"/>
            <ac:spMk id="4" creationId="{2490F34D-A7E2-4EA9-8B1A-78371A1F1CD1}"/>
          </ac:spMkLst>
        </pc:spChg>
      </pc:sldChg>
      <pc:sldChg chg="addSp modSp mod">
        <pc:chgData name="Yoel Kortick" userId="167978f5-7f40-4909-85d5-d4149554ad4e" providerId="ADAL" clId="{464E9CF7-2A79-4905-9CA4-02F6265DD664}" dt="2025-04-27T14:57:39.737" v="50"/>
        <pc:sldMkLst>
          <pc:docMk/>
          <pc:sldMk cId="1269053929" sldId="1997"/>
        </pc:sldMkLst>
        <pc:spChg chg="add mod">
          <ac:chgData name="Yoel Kortick" userId="167978f5-7f40-4909-85d5-d4149554ad4e" providerId="ADAL" clId="{464E9CF7-2A79-4905-9CA4-02F6265DD664}" dt="2025-04-27T14:57:39.737" v="50"/>
          <ac:spMkLst>
            <pc:docMk/>
            <pc:sldMk cId="1269053929" sldId="1997"/>
            <ac:spMk id="2" creationId="{7E104ACE-B737-1FD3-848E-F45FBA934FA3}"/>
          </ac:spMkLst>
        </pc:spChg>
        <pc:spChg chg="mod">
          <ac:chgData name="Yoel Kortick" userId="167978f5-7f40-4909-85d5-d4149554ad4e" providerId="ADAL" clId="{464E9CF7-2A79-4905-9CA4-02F6265DD664}" dt="2025-04-27T14:54:02.477" v="28"/>
          <ac:spMkLst>
            <pc:docMk/>
            <pc:sldMk cId="1269053929" sldId="1997"/>
            <ac:spMk id="3" creationId="{4FC18B40-6547-41EC-8A0E-1C8F40E0A42F}"/>
          </ac:spMkLst>
        </pc:spChg>
        <pc:spChg chg="mod">
          <ac:chgData name="Yoel Kortick" userId="167978f5-7f40-4909-85d5-d4149554ad4e" providerId="ADAL" clId="{464E9CF7-2A79-4905-9CA4-02F6265DD664}" dt="2025-04-27T14:57:32.034" v="49" actId="14100"/>
          <ac:spMkLst>
            <pc:docMk/>
            <pc:sldMk cId="1269053929" sldId="1997"/>
            <ac:spMk id="4" creationId="{2490F34D-A7E2-4EA9-8B1A-78371A1F1CD1}"/>
          </ac:spMkLst>
        </pc:spChg>
      </pc:sldChg>
      <pc:sldChg chg="modSp del">
        <pc:chgData name="Yoel Kortick" userId="167978f5-7f40-4909-85d5-d4149554ad4e" providerId="ADAL" clId="{464E9CF7-2A79-4905-9CA4-02F6265DD664}" dt="2025-04-27T15:05:16.883" v="109" actId="47"/>
        <pc:sldMkLst>
          <pc:docMk/>
          <pc:sldMk cId="205742576" sldId="2100"/>
        </pc:sldMkLst>
      </pc:sldChg>
      <pc:sldChg chg="modSp del">
        <pc:chgData name="Yoel Kortick" userId="167978f5-7f40-4909-85d5-d4149554ad4e" providerId="ADAL" clId="{464E9CF7-2A79-4905-9CA4-02F6265DD664}" dt="2025-04-27T15:05:17.600" v="110" actId="47"/>
        <pc:sldMkLst>
          <pc:docMk/>
          <pc:sldMk cId="657813396" sldId="2102"/>
        </pc:sldMkLst>
      </pc:sldChg>
      <pc:sldChg chg="modSp del">
        <pc:chgData name="Yoel Kortick" userId="167978f5-7f40-4909-85d5-d4149554ad4e" providerId="ADAL" clId="{464E9CF7-2A79-4905-9CA4-02F6265DD664}" dt="2025-04-27T15:05:18.118" v="111" actId="47"/>
        <pc:sldMkLst>
          <pc:docMk/>
          <pc:sldMk cId="2400962821" sldId="2103"/>
        </pc:sldMkLst>
      </pc:sldChg>
      <pc:sldChg chg="modSp del">
        <pc:chgData name="Yoel Kortick" userId="167978f5-7f40-4909-85d5-d4149554ad4e" providerId="ADAL" clId="{464E9CF7-2A79-4905-9CA4-02F6265DD664}" dt="2025-04-27T15:05:25.090" v="124" actId="47"/>
        <pc:sldMkLst>
          <pc:docMk/>
          <pc:sldMk cId="2662654733" sldId="2104"/>
        </pc:sldMkLst>
      </pc:sldChg>
      <pc:sldChg chg="modSp del">
        <pc:chgData name="Yoel Kortick" userId="167978f5-7f40-4909-85d5-d4149554ad4e" providerId="ADAL" clId="{464E9CF7-2A79-4905-9CA4-02F6265DD664}" dt="2025-04-27T15:05:26.175" v="126" actId="47"/>
        <pc:sldMkLst>
          <pc:docMk/>
          <pc:sldMk cId="619029764" sldId="2105"/>
        </pc:sldMkLst>
      </pc:sldChg>
      <pc:sldChg chg="modSp mod">
        <pc:chgData name="Yoel Kortick" userId="167978f5-7f40-4909-85d5-d4149554ad4e" providerId="ADAL" clId="{464E9CF7-2A79-4905-9CA4-02F6265DD664}" dt="2025-04-27T15:00:58.377" v="70"/>
        <pc:sldMkLst>
          <pc:docMk/>
          <pc:sldMk cId="869709516" sldId="2170"/>
        </pc:sldMkLst>
        <pc:spChg chg="mod">
          <ac:chgData name="Yoel Kortick" userId="167978f5-7f40-4909-85d5-d4149554ad4e" providerId="ADAL" clId="{464E9CF7-2A79-4905-9CA4-02F6265DD664}" dt="2025-04-27T14:54:40.023" v="29"/>
          <ac:spMkLst>
            <pc:docMk/>
            <pc:sldMk cId="869709516" sldId="2170"/>
            <ac:spMk id="3" creationId="{4FC18B40-6547-41EC-8A0E-1C8F40E0A42F}"/>
          </ac:spMkLst>
        </pc:spChg>
        <pc:spChg chg="mod">
          <ac:chgData name="Yoel Kortick" userId="167978f5-7f40-4909-85d5-d4149554ad4e" providerId="ADAL" clId="{464E9CF7-2A79-4905-9CA4-02F6265DD664}" dt="2025-04-27T15:00:58.377" v="70"/>
          <ac:spMkLst>
            <pc:docMk/>
            <pc:sldMk cId="869709516" sldId="2170"/>
            <ac:spMk id="4" creationId="{2490F34D-A7E2-4EA9-8B1A-78371A1F1CD1}"/>
          </ac:spMkLst>
        </pc:spChg>
      </pc:sldChg>
      <pc:sldChg chg="delSp modSp mod">
        <pc:chgData name="Yoel Kortick" userId="167978f5-7f40-4909-85d5-d4149554ad4e" providerId="ADAL" clId="{464E9CF7-2A79-4905-9CA4-02F6265DD664}" dt="2025-04-29T15:57:28.322" v="1105" actId="6549"/>
        <pc:sldMkLst>
          <pc:docMk/>
          <pc:sldMk cId="1706323062" sldId="2171"/>
        </pc:sldMkLst>
        <pc:spChg chg="mod">
          <ac:chgData name="Yoel Kortick" userId="167978f5-7f40-4909-85d5-d4149554ad4e" providerId="ADAL" clId="{464E9CF7-2A79-4905-9CA4-02F6265DD664}" dt="2025-04-27T14:54:40.023" v="29"/>
          <ac:spMkLst>
            <pc:docMk/>
            <pc:sldMk cId="1706323062" sldId="2171"/>
            <ac:spMk id="3" creationId="{4FC18B40-6547-41EC-8A0E-1C8F40E0A42F}"/>
          </ac:spMkLst>
        </pc:spChg>
        <pc:spChg chg="mod">
          <ac:chgData name="Yoel Kortick" userId="167978f5-7f40-4909-85d5-d4149554ad4e" providerId="ADAL" clId="{464E9CF7-2A79-4905-9CA4-02F6265DD664}" dt="2025-04-29T15:57:28.322" v="1105" actId="6549"/>
          <ac:spMkLst>
            <pc:docMk/>
            <pc:sldMk cId="1706323062" sldId="2171"/>
            <ac:spMk id="4" creationId="{2490F34D-A7E2-4EA9-8B1A-78371A1F1CD1}"/>
          </ac:spMkLst>
        </pc:spChg>
      </pc:sldChg>
      <pc:sldChg chg="delSp modSp mod">
        <pc:chgData name="Yoel Kortick" userId="167978f5-7f40-4909-85d5-d4149554ad4e" providerId="ADAL" clId="{464E9CF7-2A79-4905-9CA4-02F6265DD664}" dt="2025-04-27T15:03:19.752" v="100"/>
        <pc:sldMkLst>
          <pc:docMk/>
          <pc:sldMk cId="910582312" sldId="2172"/>
        </pc:sldMkLst>
        <pc:spChg chg="mod">
          <ac:chgData name="Yoel Kortick" userId="167978f5-7f40-4909-85d5-d4149554ad4e" providerId="ADAL" clId="{464E9CF7-2A79-4905-9CA4-02F6265DD664}" dt="2025-04-27T14:54:40.023" v="29"/>
          <ac:spMkLst>
            <pc:docMk/>
            <pc:sldMk cId="910582312" sldId="2172"/>
            <ac:spMk id="3" creationId="{4FC18B40-6547-41EC-8A0E-1C8F40E0A42F}"/>
          </ac:spMkLst>
        </pc:spChg>
        <pc:spChg chg="mod">
          <ac:chgData name="Yoel Kortick" userId="167978f5-7f40-4909-85d5-d4149554ad4e" providerId="ADAL" clId="{464E9CF7-2A79-4905-9CA4-02F6265DD664}" dt="2025-04-27T15:03:19.752" v="100"/>
          <ac:spMkLst>
            <pc:docMk/>
            <pc:sldMk cId="910582312" sldId="2172"/>
            <ac:spMk id="4" creationId="{2490F34D-A7E2-4EA9-8B1A-78371A1F1CD1}"/>
          </ac:spMkLst>
        </pc:spChg>
      </pc:sldChg>
      <pc:sldChg chg="modSp del">
        <pc:chgData name="Yoel Kortick" userId="167978f5-7f40-4909-85d5-d4149554ad4e" providerId="ADAL" clId="{464E9CF7-2A79-4905-9CA4-02F6265DD664}" dt="2025-04-27T15:05:21.267" v="116" actId="47"/>
        <pc:sldMkLst>
          <pc:docMk/>
          <pc:sldMk cId="2828094424" sldId="2173"/>
        </pc:sldMkLst>
      </pc:sldChg>
      <pc:sldChg chg="modSp mod">
        <pc:chgData name="Yoel Kortick" userId="167978f5-7f40-4909-85d5-d4149554ad4e" providerId="ADAL" clId="{464E9CF7-2A79-4905-9CA4-02F6265DD664}" dt="2025-04-27T15:05:33.974" v="129" actId="122"/>
        <pc:sldMkLst>
          <pc:docMk/>
          <pc:sldMk cId="1620884299" sldId="2174"/>
        </pc:sldMkLst>
        <pc:spChg chg="mod">
          <ac:chgData name="Yoel Kortick" userId="167978f5-7f40-4909-85d5-d4149554ad4e" providerId="ADAL" clId="{464E9CF7-2A79-4905-9CA4-02F6265DD664}" dt="2025-04-27T15:05:33.974" v="129" actId="122"/>
          <ac:spMkLst>
            <pc:docMk/>
            <pc:sldMk cId="1620884299" sldId="2174"/>
            <ac:spMk id="3" creationId="{440E2C51-CB70-4EE1-8E6B-DADCB74DEC44}"/>
          </ac:spMkLst>
        </pc:spChg>
      </pc:sldChg>
      <pc:sldChg chg="delSp modSp mod">
        <pc:chgData name="Yoel Kortick" userId="167978f5-7f40-4909-85d5-d4149554ad4e" providerId="ADAL" clId="{464E9CF7-2A79-4905-9CA4-02F6265DD664}" dt="2025-04-27T15:21:53.057" v="215" actId="20577"/>
        <pc:sldMkLst>
          <pc:docMk/>
          <pc:sldMk cId="3839867393" sldId="2175"/>
        </pc:sldMkLst>
        <pc:spChg chg="mod">
          <ac:chgData name="Yoel Kortick" userId="167978f5-7f40-4909-85d5-d4149554ad4e" providerId="ADAL" clId="{464E9CF7-2A79-4905-9CA4-02F6265DD664}" dt="2025-04-27T14:54:58.520" v="30"/>
          <ac:spMkLst>
            <pc:docMk/>
            <pc:sldMk cId="3839867393" sldId="2175"/>
            <ac:spMk id="3" creationId="{4FC18B40-6547-41EC-8A0E-1C8F40E0A42F}"/>
          </ac:spMkLst>
        </pc:spChg>
        <pc:spChg chg="mod">
          <ac:chgData name="Yoel Kortick" userId="167978f5-7f40-4909-85d5-d4149554ad4e" providerId="ADAL" clId="{464E9CF7-2A79-4905-9CA4-02F6265DD664}" dt="2025-04-27T15:21:53.057" v="215" actId="20577"/>
          <ac:spMkLst>
            <pc:docMk/>
            <pc:sldMk cId="3839867393" sldId="2175"/>
            <ac:spMk id="4" creationId="{2490F34D-A7E2-4EA9-8B1A-78371A1F1CD1}"/>
          </ac:spMkLst>
        </pc:spChg>
      </pc:sldChg>
      <pc:sldChg chg="modSp del">
        <pc:chgData name="Yoel Kortick" userId="167978f5-7f40-4909-85d5-d4149554ad4e" providerId="ADAL" clId="{464E9CF7-2A79-4905-9CA4-02F6265DD664}" dt="2025-04-27T15:22:14.573" v="218" actId="47"/>
        <pc:sldMkLst>
          <pc:docMk/>
          <pc:sldMk cId="82024322" sldId="2176"/>
        </pc:sldMkLst>
      </pc:sldChg>
      <pc:sldChg chg="modSp del">
        <pc:chgData name="Yoel Kortick" userId="167978f5-7f40-4909-85d5-d4149554ad4e" providerId="ADAL" clId="{464E9CF7-2A79-4905-9CA4-02F6265DD664}" dt="2025-04-27T15:22:15.233" v="219" actId="47"/>
        <pc:sldMkLst>
          <pc:docMk/>
          <pc:sldMk cId="3950133090" sldId="2177"/>
        </pc:sldMkLst>
      </pc:sldChg>
      <pc:sldChg chg="addSp delSp modSp mod">
        <pc:chgData name="Yoel Kortick" userId="167978f5-7f40-4909-85d5-d4149554ad4e" providerId="ADAL" clId="{464E9CF7-2A79-4905-9CA4-02F6265DD664}" dt="2025-04-27T15:10:43.198" v="142" actId="208"/>
        <pc:sldMkLst>
          <pc:docMk/>
          <pc:sldMk cId="164038021" sldId="2179"/>
        </pc:sldMkLst>
        <pc:spChg chg="mod">
          <ac:chgData name="Yoel Kortick" userId="167978f5-7f40-4909-85d5-d4149554ad4e" providerId="ADAL" clId="{464E9CF7-2A79-4905-9CA4-02F6265DD664}" dt="2025-04-27T14:54:58.520" v="30"/>
          <ac:spMkLst>
            <pc:docMk/>
            <pc:sldMk cId="164038021" sldId="2179"/>
            <ac:spMk id="3" creationId="{4FC18B40-6547-41EC-8A0E-1C8F40E0A42F}"/>
          </ac:spMkLst>
        </pc:spChg>
        <pc:spChg chg="mod">
          <ac:chgData name="Yoel Kortick" userId="167978f5-7f40-4909-85d5-d4149554ad4e" providerId="ADAL" clId="{464E9CF7-2A79-4905-9CA4-02F6265DD664}" dt="2025-04-27T15:07:24.170" v="140" actId="33524"/>
          <ac:spMkLst>
            <pc:docMk/>
            <pc:sldMk cId="164038021" sldId="2179"/>
            <ac:spMk id="4" creationId="{2490F34D-A7E2-4EA9-8B1A-78371A1F1CD1}"/>
          </ac:spMkLst>
        </pc:spChg>
        <pc:picChg chg="add mod">
          <ac:chgData name="Yoel Kortick" userId="167978f5-7f40-4909-85d5-d4149554ad4e" providerId="ADAL" clId="{464E9CF7-2A79-4905-9CA4-02F6265DD664}" dt="2025-04-27T15:10:43.198" v="142" actId="208"/>
          <ac:picMkLst>
            <pc:docMk/>
            <pc:sldMk cId="164038021" sldId="2179"/>
            <ac:picMk id="7" creationId="{57E90259-6037-E36E-609C-05184EE0AF67}"/>
          </ac:picMkLst>
        </pc:picChg>
      </pc:sldChg>
      <pc:sldChg chg="modSp mod">
        <pc:chgData name="Yoel Kortick" userId="167978f5-7f40-4909-85d5-d4149554ad4e" providerId="ADAL" clId="{464E9CF7-2A79-4905-9CA4-02F6265DD664}" dt="2025-04-27T15:06:41.799" v="135" actId="14100"/>
        <pc:sldMkLst>
          <pc:docMk/>
          <pc:sldMk cId="874398427" sldId="2186"/>
        </pc:sldMkLst>
        <pc:spChg chg="mod">
          <ac:chgData name="Yoel Kortick" userId="167978f5-7f40-4909-85d5-d4149554ad4e" providerId="ADAL" clId="{464E9CF7-2A79-4905-9CA4-02F6265DD664}" dt="2025-04-27T14:54:58.520" v="30"/>
          <ac:spMkLst>
            <pc:docMk/>
            <pc:sldMk cId="874398427" sldId="2186"/>
            <ac:spMk id="3" creationId="{4FC18B40-6547-41EC-8A0E-1C8F40E0A42F}"/>
          </ac:spMkLst>
        </pc:spChg>
        <pc:spChg chg="mod">
          <ac:chgData name="Yoel Kortick" userId="167978f5-7f40-4909-85d5-d4149554ad4e" providerId="ADAL" clId="{464E9CF7-2A79-4905-9CA4-02F6265DD664}" dt="2025-04-27T15:06:41.799" v="135" actId="14100"/>
          <ac:spMkLst>
            <pc:docMk/>
            <pc:sldMk cId="874398427" sldId="2186"/>
            <ac:spMk id="4" creationId="{2490F34D-A7E2-4EA9-8B1A-78371A1F1CD1}"/>
          </ac:spMkLst>
        </pc:spChg>
      </pc:sldChg>
      <pc:sldChg chg="delSp modSp mod">
        <pc:chgData name="Yoel Kortick" userId="167978f5-7f40-4909-85d5-d4149554ad4e" providerId="ADAL" clId="{464E9CF7-2A79-4905-9CA4-02F6265DD664}" dt="2025-04-27T15:12:26.886" v="180" actId="33524"/>
        <pc:sldMkLst>
          <pc:docMk/>
          <pc:sldMk cId="2048158411" sldId="2187"/>
        </pc:sldMkLst>
        <pc:spChg chg="mod">
          <ac:chgData name="Yoel Kortick" userId="167978f5-7f40-4909-85d5-d4149554ad4e" providerId="ADAL" clId="{464E9CF7-2A79-4905-9CA4-02F6265DD664}" dt="2025-04-27T15:12:26.886" v="180" actId="33524"/>
          <ac:spMkLst>
            <pc:docMk/>
            <pc:sldMk cId="2048158411" sldId="2187"/>
            <ac:spMk id="2" creationId="{E3A8D311-ADEB-1013-BD5A-91D2ABA38940}"/>
          </ac:spMkLst>
        </pc:spChg>
        <pc:spChg chg="mod">
          <ac:chgData name="Yoel Kortick" userId="167978f5-7f40-4909-85d5-d4149554ad4e" providerId="ADAL" clId="{464E9CF7-2A79-4905-9CA4-02F6265DD664}" dt="2025-04-27T14:54:58.520" v="30"/>
          <ac:spMkLst>
            <pc:docMk/>
            <pc:sldMk cId="2048158411" sldId="2187"/>
            <ac:spMk id="3" creationId="{4FC18B40-6547-41EC-8A0E-1C8F40E0A42F}"/>
          </ac:spMkLst>
        </pc:spChg>
      </pc:sldChg>
      <pc:sldChg chg="modSp mod">
        <pc:chgData name="Yoel Kortick" userId="167978f5-7f40-4909-85d5-d4149554ad4e" providerId="ADAL" clId="{464E9CF7-2A79-4905-9CA4-02F6265DD664}" dt="2025-04-27T14:58:15.667" v="52" actId="255"/>
        <pc:sldMkLst>
          <pc:docMk/>
          <pc:sldMk cId="2787170045" sldId="2209"/>
        </pc:sldMkLst>
        <pc:spChg chg="mod">
          <ac:chgData name="Yoel Kortick" userId="167978f5-7f40-4909-85d5-d4149554ad4e" providerId="ADAL" clId="{464E9CF7-2A79-4905-9CA4-02F6265DD664}" dt="2025-04-27T14:54:02.477" v="28"/>
          <ac:spMkLst>
            <pc:docMk/>
            <pc:sldMk cId="2787170045" sldId="2209"/>
            <ac:spMk id="3" creationId="{9CB85309-09C3-9CC4-15D2-4AAD2E038F65}"/>
          </ac:spMkLst>
        </pc:spChg>
        <pc:spChg chg="mod">
          <ac:chgData name="Yoel Kortick" userId="167978f5-7f40-4909-85d5-d4149554ad4e" providerId="ADAL" clId="{464E9CF7-2A79-4905-9CA4-02F6265DD664}" dt="2025-04-27T14:58:15.667" v="52" actId="255"/>
          <ac:spMkLst>
            <pc:docMk/>
            <pc:sldMk cId="2787170045" sldId="2209"/>
            <ac:spMk id="4" creationId="{652CC933-1727-D6AD-329D-9CD2BF9621B3}"/>
          </ac:spMkLst>
        </pc:spChg>
      </pc:sldChg>
      <pc:sldChg chg="delSp modSp mod">
        <pc:chgData name="Yoel Kortick" userId="167978f5-7f40-4909-85d5-d4149554ad4e" providerId="ADAL" clId="{464E9CF7-2A79-4905-9CA4-02F6265DD664}" dt="2025-04-27T15:04:44.304" v="108"/>
        <pc:sldMkLst>
          <pc:docMk/>
          <pc:sldMk cId="286296942" sldId="2210"/>
        </pc:sldMkLst>
        <pc:spChg chg="mod">
          <ac:chgData name="Yoel Kortick" userId="167978f5-7f40-4909-85d5-d4149554ad4e" providerId="ADAL" clId="{464E9CF7-2A79-4905-9CA4-02F6265DD664}" dt="2025-04-27T14:54:40.023" v="29"/>
          <ac:spMkLst>
            <pc:docMk/>
            <pc:sldMk cId="286296942" sldId="2210"/>
            <ac:spMk id="3" creationId="{BAD2C4B0-8686-7869-965D-E1F1366EFB8C}"/>
          </ac:spMkLst>
        </pc:spChg>
        <pc:spChg chg="mod">
          <ac:chgData name="Yoel Kortick" userId="167978f5-7f40-4909-85d5-d4149554ad4e" providerId="ADAL" clId="{464E9CF7-2A79-4905-9CA4-02F6265DD664}" dt="2025-04-27T15:04:44.304" v="108"/>
          <ac:spMkLst>
            <pc:docMk/>
            <pc:sldMk cId="286296942" sldId="2210"/>
            <ac:spMk id="4" creationId="{2D16CA96-C250-C369-69E0-617E42E8FA0E}"/>
          </ac:spMkLst>
        </pc:spChg>
      </pc:sldChg>
      <pc:sldChg chg="modSp del">
        <pc:chgData name="Yoel Kortick" userId="167978f5-7f40-4909-85d5-d4149554ad4e" providerId="ADAL" clId="{464E9CF7-2A79-4905-9CA4-02F6265DD664}" dt="2025-04-27T15:05:18.836" v="112" actId="47"/>
        <pc:sldMkLst>
          <pc:docMk/>
          <pc:sldMk cId="1061888048" sldId="2211"/>
        </pc:sldMkLst>
      </pc:sldChg>
      <pc:sldChg chg="modSp del">
        <pc:chgData name="Yoel Kortick" userId="167978f5-7f40-4909-85d5-d4149554ad4e" providerId="ADAL" clId="{464E9CF7-2A79-4905-9CA4-02F6265DD664}" dt="2025-04-27T15:05:19.553" v="113" actId="47"/>
        <pc:sldMkLst>
          <pc:docMk/>
          <pc:sldMk cId="1649341927" sldId="2212"/>
        </pc:sldMkLst>
      </pc:sldChg>
      <pc:sldChg chg="modSp del">
        <pc:chgData name="Yoel Kortick" userId="167978f5-7f40-4909-85d5-d4149554ad4e" providerId="ADAL" clId="{464E9CF7-2A79-4905-9CA4-02F6265DD664}" dt="2025-04-27T15:05:21.739" v="117" actId="47"/>
        <pc:sldMkLst>
          <pc:docMk/>
          <pc:sldMk cId="299402618" sldId="2213"/>
        </pc:sldMkLst>
      </pc:sldChg>
      <pc:sldChg chg="modSp del">
        <pc:chgData name="Yoel Kortick" userId="167978f5-7f40-4909-85d5-d4149554ad4e" providerId="ADAL" clId="{464E9CF7-2A79-4905-9CA4-02F6265DD664}" dt="2025-04-27T15:05:22.195" v="118" actId="47"/>
        <pc:sldMkLst>
          <pc:docMk/>
          <pc:sldMk cId="136617584" sldId="2214"/>
        </pc:sldMkLst>
      </pc:sldChg>
      <pc:sldChg chg="modSp del">
        <pc:chgData name="Yoel Kortick" userId="167978f5-7f40-4909-85d5-d4149554ad4e" providerId="ADAL" clId="{464E9CF7-2A79-4905-9CA4-02F6265DD664}" dt="2025-04-27T15:05:22.698" v="119" actId="47"/>
        <pc:sldMkLst>
          <pc:docMk/>
          <pc:sldMk cId="3024982752" sldId="2215"/>
        </pc:sldMkLst>
      </pc:sldChg>
      <pc:sldChg chg="modSp del">
        <pc:chgData name="Yoel Kortick" userId="167978f5-7f40-4909-85d5-d4149554ad4e" providerId="ADAL" clId="{464E9CF7-2A79-4905-9CA4-02F6265DD664}" dt="2025-04-27T15:05:25.670" v="125" actId="47"/>
        <pc:sldMkLst>
          <pc:docMk/>
          <pc:sldMk cId="1960050943" sldId="2216"/>
        </pc:sldMkLst>
      </pc:sldChg>
      <pc:sldChg chg="modSp del">
        <pc:chgData name="Yoel Kortick" userId="167978f5-7f40-4909-85d5-d4149554ad4e" providerId="ADAL" clId="{464E9CF7-2A79-4905-9CA4-02F6265DD664}" dt="2025-04-27T15:05:26.662" v="127" actId="47"/>
        <pc:sldMkLst>
          <pc:docMk/>
          <pc:sldMk cId="3790258441" sldId="2217"/>
        </pc:sldMkLst>
      </pc:sldChg>
      <pc:sldChg chg="modSp del">
        <pc:chgData name="Yoel Kortick" userId="167978f5-7f40-4909-85d5-d4149554ad4e" providerId="ADAL" clId="{464E9CF7-2A79-4905-9CA4-02F6265DD664}" dt="2025-04-27T15:05:27.244" v="128" actId="47"/>
        <pc:sldMkLst>
          <pc:docMk/>
          <pc:sldMk cId="3703190325" sldId="2218"/>
        </pc:sldMkLst>
      </pc:sldChg>
      <pc:sldChg chg="modSp del">
        <pc:chgData name="Yoel Kortick" userId="167978f5-7f40-4909-85d5-d4149554ad4e" providerId="ADAL" clId="{464E9CF7-2A79-4905-9CA4-02F6265DD664}" dt="2025-04-27T15:05:23.170" v="120" actId="47"/>
        <pc:sldMkLst>
          <pc:docMk/>
          <pc:sldMk cId="2991918025" sldId="2219"/>
        </pc:sldMkLst>
      </pc:sldChg>
      <pc:sldChg chg="modSp del">
        <pc:chgData name="Yoel Kortick" userId="167978f5-7f40-4909-85d5-d4149554ad4e" providerId="ADAL" clId="{464E9CF7-2A79-4905-9CA4-02F6265DD664}" dt="2025-04-27T15:05:23.692" v="121" actId="47"/>
        <pc:sldMkLst>
          <pc:docMk/>
          <pc:sldMk cId="1071280049" sldId="2220"/>
        </pc:sldMkLst>
      </pc:sldChg>
      <pc:sldChg chg="modSp del">
        <pc:chgData name="Yoel Kortick" userId="167978f5-7f40-4909-85d5-d4149554ad4e" providerId="ADAL" clId="{464E9CF7-2A79-4905-9CA4-02F6265DD664}" dt="2025-04-27T15:05:24.163" v="122" actId="47"/>
        <pc:sldMkLst>
          <pc:docMk/>
          <pc:sldMk cId="4176785467" sldId="2221"/>
        </pc:sldMkLst>
      </pc:sldChg>
      <pc:sldChg chg="modSp del">
        <pc:chgData name="Yoel Kortick" userId="167978f5-7f40-4909-85d5-d4149554ad4e" providerId="ADAL" clId="{464E9CF7-2A79-4905-9CA4-02F6265DD664}" dt="2025-04-27T15:05:24.634" v="123" actId="47"/>
        <pc:sldMkLst>
          <pc:docMk/>
          <pc:sldMk cId="2740361936" sldId="2222"/>
        </pc:sldMkLst>
      </pc:sldChg>
      <pc:sldChg chg="modSp del">
        <pc:chgData name="Yoel Kortick" userId="167978f5-7f40-4909-85d5-d4149554ad4e" providerId="ADAL" clId="{464E9CF7-2A79-4905-9CA4-02F6265DD664}" dt="2025-04-27T15:22:13.583" v="216" actId="47"/>
        <pc:sldMkLst>
          <pc:docMk/>
          <pc:sldMk cId="2384222206" sldId="2223"/>
        </pc:sldMkLst>
      </pc:sldChg>
      <pc:sldChg chg="modSp del">
        <pc:chgData name="Yoel Kortick" userId="167978f5-7f40-4909-85d5-d4149554ad4e" providerId="ADAL" clId="{464E9CF7-2A79-4905-9CA4-02F6265DD664}" dt="2025-04-27T15:22:14.085" v="217" actId="47"/>
        <pc:sldMkLst>
          <pc:docMk/>
          <pc:sldMk cId="474061642" sldId="2224"/>
        </pc:sldMkLst>
      </pc:sldChg>
      <pc:sldChg chg="modSp del">
        <pc:chgData name="Yoel Kortick" userId="167978f5-7f40-4909-85d5-d4149554ad4e" providerId="ADAL" clId="{464E9CF7-2A79-4905-9CA4-02F6265DD664}" dt="2025-04-27T15:21:22.300" v="203" actId="47"/>
        <pc:sldMkLst>
          <pc:docMk/>
          <pc:sldMk cId="4034618833" sldId="2225"/>
        </pc:sldMkLst>
      </pc:sldChg>
      <pc:sldChg chg="addSp delSp modSp mod">
        <pc:chgData name="Yoel Kortick" userId="167978f5-7f40-4909-85d5-d4149554ad4e" providerId="ADAL" clId="{464E9CF7-2A79-4905-9CA4-02F6265DD664}" dt="2025-04-27T15:14:46.429" v="202" actId="208"/>
        <pc:sldMkLst>
          <pc:docMk/>
          <pc:sldMk cId="1226437839" sldId="2226"/>
        </pc:sldMkLst>
        <pc:spChg chg="mod">
          <ac:chgData name="Yoel Kortick" userId="167978f5-7f40-4909-85d5-d4149554ad4e" providerId="ADAL" clId="{464E9CF7-2A79-4905-9CA4-02F6265DD664}" dt="2025-04-27T14:54:58.520" v="30"/>
          <ac:spMkLst>
            <pc:docMk/>
            <pc:sldMk cId="1226437839" sldId="2226"/>
            <ac:spMk id="3" creationId="{0D3CEF04-6932-10F0-3A2D-70196C7FDE48}"/>
          </ac:spMkLst>
        </pc:spChg>
        <pc:spChg chg="mod">
          <ac:chgData name="Yoel Kortick" userId="167978f5-7f40-4909-85d5-d4149554ad4e" providerId="ADAL" clId="{464E9CF7-2A79-4905-9CA4-02F6265DD664}" dt="2025-04-27T15:13:21.059" v="190" actId="20577"/>
          <ac:spMkLst>
            <pc:docMk/>
            <pc:sldMk cId="1226437839" sldId="2226"/>
            <ac:spMk id="4" creationId="{8F83D0C7-D994-4D9E-340E-A9974608B391}"/>
          </ac:spMkLst>
        </pc:spChg>
        <pc:picChg chg="add mod">
          <ac:chgData name="Yoel Kortick" userId="167978f5-7f40-4909-85d5-d4149554ad4e" providerId="ADAL" clId="{464E9CF7-2A79-4905-9CA4-02F6265DD664}" dt="2025-04-27T15:14:46.429" v="202" actId="208"/>
          <ac:picMkLst>
            <pc:docMk/>
            <pc:sldMk cId="1226437839" sldId="2226"/>
            <ac:picMk id="5" creationId="{A66E7E41-F735-6F62-3B0B-9AE851040006}"/>
          </ac:picMkLst>
        </pc:picChg>
      </pc:sldChg>
      <pc:sldChg chg="del">
        <pc:chgData name="Yoel Kortick" userId="167978f5-7f40-4909-85d5-d4149554ad4e" providerId="ADAL" clId="{464E9CF7-2A79-4905-9CA4-02F6265DD664}" dt="2025-04-27T14:56:21.066" v="44" actId="47"/>
        <pc:sldMkLst>
          <pc:docMk/>
          <pc:sldMk cId="1591698200" sldId="2227"/>
        </pc:sldMkLst>
      </pc:sldChg>
      <pc:sldChg chg="del">
        <pc:chgData name="Yoel Kortick" userId="167978f5-7f40-4909-85d5-d4149554ad4e" providerId="ADAL" clId="{464E9CF7-2A79-4905-9CA4-02F6265DD664}" dt="2025-04-27T14:56:21.066" v="44" actId="47"/>
        <pc:sldMkLst>
          <pc:docMk/>
          <pc:sldMk cId="356304058" sldId="2228"/>
        </pc:sldMkLst>
      </pc:sldChg>
      <pc:sldChg chg="del">
        <pc:chgData name="Yoel Kortick" userId="167978f5-7f40-4909-85d5-d4149554ad4e" providerId="ADAL" clId="{464E9CF7-2A79-4905-9CA4-02F6265DD664}" dt="2025-04-27T14:56:21.066" v="44" actId="47"/>
        <pc:sldMkLst>
          <pc:docMk/>
          <pc:sldMk cId="969843440" sldId="2229"/>
        </pc:sldMkLst>
      </pc:sldChg>
      <pc:sldChg chg="del">
        <pc:chgData name="Yoel Kortick" userId="167978f5-7f40-4909-85d5-d4149554ad4e" providerId="ADAL" clId="{464E9CF7-2A79-4905-9CA4-02F6265DD664}" dt="2025-04-27T14:56:21.066" v="44" actId="47"/>
        <pc:sldMkLst>
          <pc:docMk/>
          <pc:sldMk cId="494462781" sldId="2230"/>
        </pc:sldMkLst>
      </pc:sldChg>
      <pc:sldChg chg="del">
        <pc:chgData name="Yoel Kortick" userId="167978f5-7f40-4909-85d5-d4149554ad4e" providerId="ADAL" clId="{464E9CF7-2A79-4905-9CA4-02F6265DD664}" dt="2025-04-27T14:56:21.066" v="44" actId="47"/>
        <pc:sldMkLst>
          <pc:docMk/>
          <pc:sldMk cId="1739858081" sldId="2231"/>
        </pc:sldMkLst>
      </pc:sldChg>
      <pc:sldChg chg="del">
        <pc:chgData name="Yoel Kortick" userId="167978f5-7f40-4909-85d5-d4149554ad4e" providerId="ADAL" clId="{464E9CF7-2A79-4905-9CA4-02F6265DD664}" dt="2025-04-27T14:56:21.066" v="44" actId="47"/>
        <pc:sldMkLst>
          <pc:docMk/>
          <pc:sldMk cId="4047769084" sldId="2232"/>
        </pc:sldMkLst>
      </pc:sldChg>
      <pc:sldChg chg="del">
        <pc:chgData name="Yoel Kortick" userId="167978f5-7f40-4909-85d5-d4149554ad4e" providerId="ADAL" clId="{464E9CF7-2A79-4905-9CA4-02F6265DD664}" dt="2025-04-27T14:56:21.066" v="44" actId="47"/>
        <pc:sldMkLst>
          <pc:docMk/>
          <pc:sldMk cId="2651946766" sldId="2233"/>
        </pc:sldMkLst>
      </pc:sldChg>
      <pc:sldChg chg="del">
        <pc:chgData name="Yoel Kortick" userId="167978f5-7f40-4909-85d5-d4149554ad4e" providerId="ADAL" clId="{464E9CF7-2A79-4905-9CA4-02F6265DD664}" dt="2025-04-27T14:56:21.066" v="44" actId="47"/>
        <pc:sldMkLst>
          <pc:docMk/>
          <pc:sldMk cId="102037721" sldId="2234"/>
        </pc:sldMkLst>
      </pc:sldChg>
      <pc:sldChg chg="del">
        <pc:chgData name="Yoel Kortick" userId="167978f5-7f40-4909-85d5-d4149554ad4e" providerId="ADAL" clId="{464E9CF7-2A79-4905-9CA4-02F6265DD664}" dt="2025-04-27T14:56:21.066" v="44" actId="47"/>
        <pc:sldMkLst>
          <pc:docMk/>
          <pc:sldMk cId="3040970960" sldId="2235"/>
        </pc:sldMkLst>
      </pc:sldChg>
      <pc:sldChg chg="del">
        <pc:chgData name="Yoel Kortick" userId="167978f5-7f40-4909-85d5-d4149554ad4e" providerId="ADAL" clId="{464E9CF7-2A79-4905-9CA4-02F6265DD664}" dt="2025-04-27T14:56:21.066" v="44" actId="47"/>
        <pc:sldMkLst>
          <pc:docMk/>
          <pc:sldMk cId="1484379013" sldId="2236"/>
        </pc:sldMkLst>
      </pc:sldChg>
      <pc:sldChg chg="del">
        <pc:chgData name="Yoel Kortick" userId="167978f5-7f40-4909-85d5-d4149554ad4e" providerId="ADAL" clId="{464E9CF7-2A79-4905-9CA4-02F6265DD664}" dt="2025-04-27T14:56:21.066" v="44" actId="47"/>
        <pc:sldMkLst>
          <pc:docMk/>
          <pc:sldMk cId="3940161899" sldId="2237"/>
        </pc:sldMkLst>
      </pc:sldChg>
      <pc:sldChg chg="del">
        <pc:chgData name="Yoel Kortick" userId="167978f5-7f40-4909-85d5-d4149554ad4e" providerId="ADAL" clId="{464E9CF7-2A79-4905-9CA4-02F6265DD664}" dt="2025-04-27T14:56:21.066" v="44" actId="47"/>
        <pc:sldMkLst>
          <pc:docMk/>
          <pc:sldMk cId="800618588" sldId="2238"/>
        </pc:sldMkLst>
      </pc:sldChg>
      <pc:sldChg chg="del">
        <pc:chgData name="Yoel Kortick" userId="167978f5-7f40-4909-85d5-d4149554ad4e" providerId="ADAL" clId="{464E9CF7-2A79-4905-9CA4-02F6265DD664}" dt="2025-04-27T14:56:21.066" v="44" actId="47"/>
        <pc:sldMkLst>
          <pc:docMk/>
          <pc:sldMk cId="3777818489" sldId="2239"/>
        </pc:sldMkLst>
      </pc:sldChg>
      <pc:sldChg chg="del">
        <pc:chgData name="Yoel Kortick" userId="167978f5-7f40-4909-85d5-d4149554ad4e" providerId="ADAL" clId="{464E9CF7-2A79-4905-9CA4-02F6265DD664}" dt="2025-04-27T14:56:21.066" v="44" actId="47"/>
        <pc:sldMkLst>
          <pc:docMk/>
          <pc:sldMk cId="1705223297" sldId="2240"/>
        </pc:sldMkLst>
      </pc:sldChg>
      <pc:sldChg chg="del">
        <pc:chgData name="Yoel Kortick" userId="167978f5-7f40-4909-85d5-d4149554ad4e" providerId="ADAL" clId="{464E9CF7-2A79-4905-9CA4-02F6265DD664}" dt="2025-04-27T14:56:21.066" v="44" actId="47"/>
        <pc:sldMkLst>
          <pc:docMk/>
          <pc:sldMk cId="3803726998" sldId="2241"/>
        </pc:sldMkLst>
      </pc:sldChg>
      <pc:sldChg chg="del">
        <pc:chgData name="Yoel Kortick" userId="167978f5-7f40-4909-85d5-d4149554ad4e" providerId="ADAL" clId="{464E9CF7-2A79-4905-9CA4-02F6265DD664}" dt="2025-04-27T14:56:21.066" v="44" actId="47"/>
        <pc:sldMkLst>
          <pc:docMk/>
          <pc:sldMk cId="2159681699" sldId="2246"/>
        </pc:sldMkLst>
      </pc:sldChg>
      <pc:sldChg chg="del">
        <pc:chgData name="Yoel Kortick" userId="167978f5-7f40-4909-85d5-d4149554ad4e" providerId="ADAL" clId="{464E9CF7-2A79-4905-9CA4-02F6265DD664}" dt="2025-04-27T14:56:21.066" v="44" actId="47"/>
        <pc:sldMkLst>
          <pc:docMk/>
          <pc:sldMk cId="1421432544" sldId="2247"/>
        </pc:sldMkLst>
      </pc:sldChg>
      <pc:sldChg chg="del">
        <pc:chgData name="Yoel Kortick" userId="167978f5-7f40-4909-85d5-d4149554ad4e" providerId="ADAL" clId="{464E9CF7-2A79-4905-9CA4-02F6265DD664}" dt="2025-04-27T14:56:21.066" v="44" actId="47"/>
        <pc:sldMkLst>
          <pc:docMk/>
          <pc:sldMk cId="1211327715" sldId="2248"/>
        </pc:sldMkLst>
      </pc:sldChg>
      <pc:sldChg chg="del">
        <pc:chgData name="Yoel Kortick" userId="167978f5-7f40-4909-85d5-d4149554ad4e" providerId="ADAL" clId="{464E9CF7-2A79-4905-9CA4-02F6265DD664}" dt="2025-04-27T14:56:21.066" v="44" actId="47"/>
        <pc:sldMkLst>
          <pc:docMk/>
          <pc:sldMk cId="2007506613" sldId="2251"/>
        </pc:sldMkLst>
      </pc:sldChg>
      <pc:sldChg chg="del">
        <pc:chgData name="Yoel Kortick" userId="167978f5-7f40-4909-85d5-d4149554ad4e" providerId="ADAL" clId="{464E9CF7-2A79-4905-9CA4-02F6265DD664}" dt="2025-04-27T14:56:21.066" v="44" actId="47"/>
        <pc:sldMkLst>
          <pc:docMk/>
          <pc:sldMk cId="102528547" sldId="2252"/>
        </pc:sldMkLst>
      </pc:sldChg>
      <pc:sldChg chg="del">
        <pc:chgData name="Yoel Kortick" userId="167978f5-7f40-4909-85d5-d4149554ad4e" providerId="ADAL" clId="{464E9CF7-2A79-4905-9CA4-02F6265DD664}" dt="2025-04-27T14:56:21.066" v="44" actId="47"/>
        <pc:sldMkLst>
          <pc:docMk/>
          <pc:sldMk cId="634003211" sldId="2253"/>
        </pc:sldMkLst>
      </pc:sldChg>
      <pc:sldChg chg="del">
        <pc:chgData name="Yoel Kortick" userId="167978f5-7f40-4909-85d5-d4149554ad4e" providerId="ADAL" clId="{464E9CF7-2A79-4905-9CA4-02F6265DD664}" dt="2025-04-27T14:56:21.066" v="44" actId="47"/>
        <pc:sldMkLst>
          <pc:docMk/>
          <pc:sldMk cId="2887770983" sldId="2254"/>
        </pc:sldMkLst>
      </pc:sldChg>
      <pc:sldChg chg="del">
        <pc:chgData name="Yoel Kortick" userId="167978f5-7f40-4909-85d5-d4149554ad4e" providerId="ADAL" clId="{464E9CF7-2A79-4905-9CA4-02F6265DD664}" dt="2025-04-27T14:56:21.066" v="44" actId="47"/>
        <pc:sldMkLst>
          <pc:docMk/>
          <pc:sldMk cId="388698469" sldId="2255"/>
        </pc:sldMkLst>
      </pc:sldChg>
      <pc:sldChg chg="del">
        <pc:chgData name="Yoel Kortick" userId="167978f5-7f40-4909-85d5-d4149554ad4e" providerId="ADAL" clId="{464E9CF7-2A79-4905-9CA4-02F6265DD664}" dt="2025-04-27T14:56:21.066" v="44" actId="47"/>
        <pc:sldMkLst>
          <pc:docMk/>
          <pc:sldMk cId="3915090044" sldId="2256"/>
        </pc:sldMkLst>
      </pc:sldChg>
      <pc:sldChg chg="del">
        <pc:chgData name="Yoel Kortick" userId="167978f5-7f40-4909-85d5-d4149554ad4e" providerId="ADAL" clId="{464E9CF7-2A79-4905-9CA4-02F6265DD664}" dt="2025-04-27T14:56:21.066" v="44" actId="47"/>
        <pc:sldMkLst>
          <pc:docMk/>
          <pc:sldMk cId="3797978378" sldId="2257"/>
        </pc:sldMkLst>
      </pc:sldChg>
      <pc:sldChg chg="del">
        <pc:chgData name="Yoel Kortick" userId="167978f5-7f40-4909-85d5-d4149554ad4e" providerId="ADAL" clId="{464E9CF7-2A79-4905-9CA4-02F6265DD664}" dt="2025-04-27T14:56:21.066" v="44" actId="47"/>
        <pc:sldMkLst>
          <pc:docMk/>
          <pc:sldMk cId="1561147778" sldId="2258"/>
        </pc:sldMkLst>
      </pc:sldChg>
      <pc:sldChg chg="del">
        <pc:chgData name="Yoel Kortick" userId="167978f5-7f40-4909-85d5-d4149554ad4e" providerId="ADAL" clId="{464E9CF7-2A79-4905-9CA4-02F6265DD664}" dt="2025-04-27T14:56:21.066" v="44" actId="47"/>
        <pc:sldMkLst>
          <pc:docMk/>
          <pc:sldMk cId="4027032860" sldId="2259"/>
        </pc:sldMkLst>
      </pc:sldChg>
      <pc:sldChg chg="del">
        <pc:chgData name="Yoel Kortick" userId="167978f5-7f40-4909-85d5-d4149554ad4e" providerId="ADAL" clId="{464E9CF7-2A79-4905-9CA4-02F6265DD664}" dt="2025-04-27T14:56:21.066" v="44" actId="47"/>
        <pc:sldMkLst>
          <pc:docMk/>
          <pc:sldMk cId="3796368771" sldId="2260"/>
        </pc:sldMkLst>
      </pc:sldChg>
      <pc:sldChg chg="modSp del">
        <pc:chgData name="Yoel Kortick" userId="167978f5-7f40-4909-85d5-d4149554ad4e" providerId="ADAL" clId="{464E9CF7-2A79-4905-9CA4-02F6265DD664}" dt="2025-04-27T15:05:20.733" v="115" actId="47"/>
        <pc:sldMkLst>
          <pc:docMk/>
          <pc:sldMk cId="3626177834" sldId="2262"/>
        </pc:sldMkLst>
      </pc:sldChg>
      <pc:sldChg chg="modSp del">
        <pc:chgData name="Yoel Kortick" userId="167978f5-7f40-4909-85d5-d4149554ad4e" providerId="ADAL" clId="{464E9CF7-2A79-4905-9CA4-02F6265DD664}" dt="2025-04-27T15:05:20.152" v="114" actId="47"/>
        <pc:sldMkLst>
          <pc:docMk/>
          <pc:sldMk cId="144763815" sldId="2263"/>
        </pc:sldMkLst>
      </pc:sldChg>
      <pc:sldChg chg="del">
        <pc:chgData name="Yoel Kortick" userId="167978f5-7f40-4909-85d5-d4149554ad4e" providerId="ADAL" clId="{464E9CF7-2A79-4905-9CA4-02F6265DD664}" dt="2025-04-27T14:56:21.066" v="44" actId="47"/>
        <pc:sldMkLst>
          <pc:docMk/>
          <pc:sldMk cId="4244221019" sldId="2264"/>
        </pc:sldMkLst>
      </pc:sldChg>
      <pc:sldChg chg="del">
        <pc:chgData name="Yoel Kortick" userId="167978f5-7f40-4909-85d5-d4149554ad4e" providerId="ADAL" clId="{464E9CF7-2A79-4905-9CA4-02F6265DD664}" dt="2025-04-27T14:56:21.066" v="44" actId="47"/>
        <pc:sldMkLst>
          <pc:docMk/>
          <pc:sldMk cId="339019747" sldId="2265"/>
        </pc:sldMkLst>
      </pc:sldChg>
      <pc:sldChg chg="del">
        <pc:chgData name="Yoel Kortick" userId="167978f5-7f40-4909-85d5-d4149554ad4e" providerId="ADAL" clId="{464E9CF7-2A79-4905-9CA4-02F6265DD664}" dt="2025-04-27T14:56:21.066" v="44" actId="47"/>
        <pc:sldMkLst>
          <pc:docMk/>
          <pc:sldMk cId="2080230154" sldId="2266"/>
        </pc:sldMkLst>
      </pc:sldChg>
      <pc:sldChg chg="del">
        <pc:chgData name="Yoel Kortick" userId="167978f5-7f40-4909-85d5-d4149554ad4e" providerId="ADAL" clId="{464E9CF7-2A79-4905-9CA4-02F6265DD664}" dt="2025-04-27T14:56:21.066" v="44" actId="47"/>
        <pc:sldMkLst>
          <pc:docMk/>
          <pc:sldMk cId="125307825" sldId="2267"/>
        </pc:sldMkLst>
      </pc:sldChg>
      <pc:sldChg chg="del">
        <pc:chgData name="Yoel Kortick" userId="167978f5-7f40-4909-85d5-d4149554ad4e" providerId="ADAL" clId="{464E9CF7-2A79-4905-9CA4-02F6265DD664}" dt="2025-04-27T14:56:21.066" v="44" actId="47"/>
        <pc:sldMkLst>
          <pc:docMk/>
          <pc:sldMk cId="1654002194" sldId="2268"/>
        </pc:sldMkLst>
      </pc:sldChg>
      <pc:sldChg chg="del">
        <pc:chgData name="Yoel Kortick" userId="167978f5-7f40-4909-85d5-d4149554ad4e" providerId="ADAL" clId="{464E9CF7-2A79-4905-9CA4-02F6265DD664}" dt="2025-04-27T14:56:21.066" v="44" actId="47"/>
        <pc:sldMkLst>
          <pc:docMk/>
          <pc:sldMk cId="1832306724" sldId="2269"/>
        </pc:sldMkLst>
      </pc:sldChg>
      <pc:sldChg chg="del">
        <pc:chgData name="Yoel Kortick" userId="167978f5-7f40-4909-85d5-d4149554ad4e" providerId="ADAL" clId="{464E9CF7-2A79-4905-9CA4-02F6265DD664}" dt="2025-04-27T14:56:21.066" v="44" actId="47"/>
        <pc:sldMkLst>
          <pc:docMk/>
          <pc:sldMk cId="211388542" sldId="2270"/>
        </pc:sldMkLst>
      </pc:sldChg>
      <pc:sldChg chg="del">
        <pc:chgData name="Yoel Kortick" userId="167978f5-7f40-4909-85d5-d4149554ad4e" providerId="ADAL" clId="{464E9CF7-2A79-4905-9CA4-02F6265DD664}" dt="2025-04-27T14:56:21.066" v="44" actId="47"/>
        <pc:sldMkLst>
          <pc:docMk/>
          <pc:sldMk cId="1068058313" sldId="2271"/>
        </pc:sldMkLst>
      </pc:sldChg>
      <pc:sldChg chg="del">
        <pc:chgData name="Yoel Kortick" userId="167978f5-7f40-4909-85d5-d4149554ad4e" providerId="ADAL" clId="{464E9CF7-2A79-4905-9CA4-02F6265DD664}" dt="2025-04-27T14:56:21.066" v="44" actId="47"/>
        <pc:sldMkLst>
          <pc:docMk/>
          <pc:sldMk cId="127708392" sldId="2272"/>
        </pc:sldMkLst>
      </pc:sldChg>
      <pc:sldChg chg="del">
        <pc:chgData name="Yoel Kortick" userId="167978f5-7f40-4909-85d5-d4149554ad4e" providerId="ADAL" clId="{464E9CF7-2A79-4905-9CA4-02F6265DD664}" dt="2025-04-27T14:56:21.066" v="44" actId="47"/>
        <pc:sldMkLst>
          <pc:docMk/>
          <pc:sldMk cId="3139802093" sldId="2273"/>
        </pc:sldMkLst>
      </pc:sldChg>
      <pc:sldChg chg="del">
        <pc:chgData name="Yoel Kortick" userId="167978f5-7f40-4909-85d5-d4149554ad4e" providerId="ADAL" clId="{464E9CF7-2A79-4905-9CA4-02F6265DD664}" dt="2025-04-27T14:56:21.066" v="44" actId="47"/>
        <pc:sldMkLst>
          <pc:docMk/>
          <pc:sldMk cId="3886411629" sldId="2274"/>
        </pc:sldMkLst>
      </pc:sldChg>
      <pc:sldChg chg="del">
        <pc:chgData name="Yoel Kortick" userId="167978f5-7f40-4909-85d5-d4149554ad4e" providerId="ADAL" clId="{464E9CF7-2A79-4905-9CA4-02F6265DD664}" dt="2025-04-27T14:56:21.066" v="44" actId="47"/>
        <pc:sldMkLst>
          <pc:docMk/>
          <pc:sldMk cId="4286522957" sldId="2276"/>
        </pc:sldMkLst>
      </pc:sldChg>
      <pc:sldChg chg="modSp mod">
        <pc:chgData name="Yoel Kortick" userId="167978f5-7f40-4909-85d5-d4149554ad4e" providerId="ADAL" clId="{464E9CF7-2A79-4905-9CA4-02F6265DD664}" dt="2025-04-27T14:56:05.266" v="38"/>
        <pc:sldMkLst>
          <pc:docMk/>
          <pc:sldMk cId="2167769149" sldId="2277"/>
        </pc:sldMkLst>
        <pc:spChg chg="mod">
          <ac:chgData name="Yoel Kortick" userId="167978f5-7f40-4909-85d5-d4149554ad4e" providerId="ADAL" clId="{464E9CF7-2A79-4905-9CA4-02F6265DD664}" dt="2025-04-27T14:56:05.266" v="38"/>
          <ac:spMkLst>
            <pc:docMk/>
            <pc:sldMk cId="2167769149" sldId="2277"/>
            <ac:spMk id="3" creationId="{F721B697-D4E1-8C3F-FE85-201F7C94A5DB}"/>
          </ac:spMkLst>
        </pc:spChg>
      </pc:sldChg>
      <pc:sldChg chg="addSp modSp mod">
        <pc:chgData name="Yoel Kortick" userId="167978f5-7f40-4909-85d5-d4149554ad4e" providerId="ADAL" clId="{464E9CF7-2A79-4905-9CA4-02F6265DD664}" dt="2025-04-27T15:48:01.620" v="392" actId="208"/>
        <pc:sldMkLst>
          <pc:docMk/>
          <pc:sldMk cId="1596711951" sldId="2278"/>
        </pc:sldMkLst>
        <pc:spChg chg="mod">
          <ac:chgData name="Yoel Kortick" userId="167978f5-7f40-4909-85d5-d4149554ad4e" providerId="ADAL" clId="{464E9CF7-2A79-4905-9CA4-02F6265DD664}" dt="2025-04-27T14:56:13.922" v="43" actId="27636"/>
          <ac:spMkLst>
            <pc:docMk/>
            <pc:sldMk cId="1596711951" sldId="2278"/>
            <ac:spMk id="3" creationId="{C5700E4C-FB43-071F-7AB7-25308E2252C6}"/>
          </ac:spMkLst>
        </pc:spChg>
        <pc:spChg chg="mod">
          <ac:chgData name="Yoel Kortick" userId="167978f5-7f40-4909-85d5-d4149554ad4e" providerId="ADAL" clId="{464E9CF7-2A79-4905-9CA4-02F6265DD664}" dt="2025-04-27T15:47:36.986" v="370" actId="14100"/>
          <ac:spMkLst>
            <pc:docMk/>
            <pc:sldMk cId="1596711951" sldId="2278"/>
            <ac:spMk id="4" creationId="{0958238D-CC3A-BD72-60DD-F2082467BC6C}"/>
          </ac:spMkLst>
        </pc:spChg>
        <pc:spChg chg="add mod">
          <ac:chgData name="Yoel Kortick" userId="167978f5-7f40-4909-85d5-d4149554ad4e" providerId="ADAL" clId="{464E9CF7-2A79-4905-9CA4-02F6265DD664}" dt="2025-04-27T15:47:58.412" v="391" actId="1035"/>
          <ac:spMkLst>
            <pc:docMk/>
            <pc:sldMk cId="1596711951" sldId="2278"/>
            <ac:spMk id="6" creationId="{878A2885-DEA6-965A-A021-AEE381039AA8}"/>
          </ac:spMkLst>
        </pc:spChg>
        <pc:picChg chg="add mod">
          <ac:chgData name="Yoel Kortick" userId="167978f5-7f40-4909-85d5-d4149554ad4e" providerId="ADAL" clId="{464E9CF7-2A79-4905-9CA4-02F6265DD664}" dt="2025-04-27T15:48:01.620" v="392" actId="208"/>
          <ac:picMkLst>
            <pc:docMk/>
            <pc:sldMk cId="1596711951" sldId="2278"/>
            <ac:picMk id="5" creationId="{67C17D99-6887-C49C-3F86-C0C313BA74ED}"/>
          </ac:picMkLst>
        </pc:picChg>
      </pc:sldChg>
      <pc:sldChg chg="modSp add mod">
        <pc:chgData name="Yoel Kortick" userId="167978f5-7f40-4909-85d5-d4149554ad4e" providerId="ADAL" clId="{464E9CF7-2A79-4905-9CA4-02F6265DD664}" dt="2025-04-27T14:57:03.548" v="46"/>
        <pc:sldMkLst>
          <pc:docMk/>
          <pc:sldMk cId="1442708658" sldId="2279"/>
        </pc:sldMkLst>
        <pc:spChg chg="mod">
          <ac:chgData name="Yoel Kortick" userId="167978f5-7f40-4909-85d5-d4149554ad4e" providerId="ADAL" clId="{464E9CF7-2A79-4905-9CA4-02F6265DD664}" dt="2025-04-27T14:57:03.548" v="46"/>
          <ac:spMkLst>
            <pc:docMk/>
            <pc:sldMk cId="1442708658" sldId="2279"/>
            <ac:spMk id="63" creationId="{2818E309-CE24-45E0-8F37-EFD6121F7540}"/>
          </ac:spMkLst>
        </pc:spChg>
        <pc:spChg chg="mod">
          <ac:chgData name="Yoel Kortick" userId="167978f5-7f40-4909-85d5-d4149554ad4e" providerId="ADAL" clId="{464E9CF7-2A79-4905-9CA4-02F6265DD664}" dt="2025-04-27T14:56:51.527" v="45"/>
          <ac:spMkLst>
            <pc:docMk/>
            <pc:sldMk cId="1442708658" sldId="2279"/>
            <ac:spMk id="161" creationId="{C997373C-E1C7-44CA-9AEA-B64DD1A1829C}"/>
          </ac:spMkLst>
        </pc:spChg>
      </pc:sldChg>
      <pc:sldChg chg="del">
        <pc:chgData name="Yoel Kortick" userId="167978f5-7f40-4909-85d5-d4149554ad4e" providerId="ADAL" clId="{464E9CF7-2A79-4905-9CA4-02F6265DD664}" dt="2025-04-27T14:56:21.066" v="44" actId="47"/>
        <pc:sldMkLst>
          <pc:docMk/>
          <pc:sldMk cId="4284151345" sldId="2279"/>
        </pc:sldMkLst>
      </pc:sldChg>
      <pc:sldChg chg="del">
        <pc:chgData name="Yoel Kortick" userId="167978f5-7f40-4909-85d5-d4149554ad4e" providerId="ADAL" clId="{464E9CF7-2A79-4905-9CA4-02F6265DD664}" dt="2025-04-27T14:56:21.066" v="44" actId="47"/>
        <pc:sldMkLst>
          <pc:docMk/>
          <pc:sldMk cId="298201107" sldId="2280"/>
        </pc:sldMkLst>
      </pc:sldChg>
      <pc:sldChg chg="modSp add mod">
        <pc:chgData name="Yoel Kortick" userId="167978f5-7f40-4909-85d5-d4149554ad4e" providerId="ADAL" clId="{464E9CF7-2A79-4905-9CA4-02F6265DD664}" dt="2025-04-27T14:58:46.381" v="55" actId="33524"/>
        <pc:sldMkLst>
          <pc:docMk/>
          <pc:sldMk cId="2334185362" sldId="2280"/>
        </pc:sldMkLst>
        <pc:spChg chg="mod">
          <ac:chgData name="Yoel Kortick" userId="167978f5-7f40-4909-85d5-d4149554ad4e" providerId="ADAL" clId="{464E9CF7-2A79-4905-9CA4-02F6265DD664}" dt="2025-04-27T14:58:46.381" v="55" actId="33524"/>
          <ac:spMkLst>
            <pc:docMk/>
            <pc:sldMk cId="2334185362" sldId="2280"/>
            <ac:spMk id="4" creationId="{E91E502B-02C8-4B23-657E-A56DD422BF99}"/>
          </ac:spMkLst>
        </pc:spChg>
      </pc:sldChg>
      <pc:sldChg chg="addSp modSp add mod">
        <pc:chgData name="Yoel Kortick" userId="167978f5-7f40-4909-85d5-d4149554ad4e" providerId="ADAL" clId="{464E9CF7-2A79-4905-9CA4-02F6265DD664}" dt="2025-04-27T15:24:09.148" v="284" actId="1582"/>
        <pc:sldMkLst>
          <pc:docMk/>
          <pc:sldMk cId="3579065156" sldId="2281"/>
        </pc:sldMkLst>
        <pc:spChg chg="mod">
          <ac:chgData name="Yoel Kortick" userId="167978f5-7f40-4909-85d5-d4149554ad4e" providerId="ADAL" clId="{464E9CF7-2A79-4905-9CA4-02F6265DD664}" dt="2025-04-27T15:22:33.127" v="224" actId="14100"/>
          <ac:spMkLst>
            <pc:docMk/>
            <pc:sldMk cId="3579065156" sldId="2281"/>
            <ac:spMk id="4" creationId="{1815EE13-2486-3232-E4F6-B6A3878278E8}"/>
          </ac:spMkLst>
        </pc:spChg>
        <pc:spChg chg="add mod">
          <ac:chgData name="Yoel Kortick" userId="167978f5-7f40-4909-85d5-d4149554ad4e" providerId="ADAL" clId="{464E9CF7-2A79-4905-9CA4-02F6265DD664}" dt="2025-04-27T15:24:09.148" v="284" actId="1582"/>
          <ac:spMkLst>
            <pc:docMk/>
            <pc:sldMk cId="3579065156" sldId="2281"/>
            <ac:spMk id="8" creationId="{F5C81130-076B-FD58-6617-6BF41B4C68D4}"/>
          </ac:spMkLst>
        </pc:spChg>
        <pc:spChg chg="add mod">
          <ac:chgData name="Yoel Kortick" userId="167978f5-7f40-4909-85d5-d4149554ad4e" providerId="ADAL" clId="{464E9CF7-2A79-4905-9CA4-02F6265DD664}" dt="2025-04-27T15:24:09.148" v="284" actId="1582"/>
          <ac:spMkLst>
            <pc:docMk/>
            <pc:sldMk cId="3579065156" sldId="2281"/>
            <ac:spMk id="9" creationId="{1FB0DCAA-12D0-8869-F64C-37A9EC740D31}"/>
          </ac:spMkLst>
        </pc:spChg>
        <pc:picChg chg="add mod">
          <ac:chgData name="Yoel Kortick" userId="167978f5-7f40-4909-85d5-d4149554ad4e" providerId="ADAL" clId="{464E9CF7-2A79-4905-9CA4-02F6265DD664}" dt="2025-04-27T15:23:22.775" v="252" actId="208"/>
          <ac:picMkLst>
            <pc:docMk/>
            <pc:sldMk cId="3579065156" sldId="2281"/>
            <ac:picMk id="5" creationId="{56FFFB27-F25A-51BE-1708-4D67F030398A}"/>
          </ac:picMkLst>
        </pc:picChg>
        <pc:picChg chg="add mod">
          <ac:chgData name="Yoel Kortick" userId="167978f5-7f40-4909-85d5-d4149554ad4e" providerId="ADAL" clId="{464E9CF7-2A79-4905-9CA4-02F6265DD664}" dt="2025-04-27T15:23:19.600" v="251" actId="1036"/>
          <ac:picMkLst>
            <pc:docMk/>
            <pc:sldMk cId="3579065156" sldId="2281"/>
            <ac:picMk id="7" creationId="{C1CB5A79-F18F-25EF-4530-3434853FCE44}"/>
          </ac:picMkLst>
        </pc:picChg>
      </pc:sldChg>
      <pc:sldChg chg="del">
        <pc:chgData name="Yoel Kortick" userId="167978f5-7f40-4909-85d5-d4149554ad4e" providerId="ADAL" clId="{464E9CF7-2A79-4905-9CA4-02F6265DD664}" dt="2025-04-27T14:56:21.066" v="44" actId="47"/>
        <pc:sldMkLst>
          <pc:docMk/>
          <pc:sldMk cId="4282170886" sldId="2281"/>
        </pc:sldMkLst>
      </pc:sldChg>
      <pc:sldChg chg="addSp delSp modSp add mod">
        <pc:chgData name="Yoel Kortick" userId="167978f5-7f40-4909-85d5-d4149554ad4e" providerId="ADAL" clId="{464E9CF7-2A79-4905-9CA4-02F6265DD664}" dt="2025-04-27T15:26:50.068" v="311" actId="1036"/>
        <pc:sldMkLst>
          <pc:docMk/>
          <pc:sldMk cId="1509115019" sldId="2282"/>
        </pc:sldMkLst>
        <pc:spChg chg="mod">
          <ac:chgData name="Yoel Kortick" userId="167978f5-7f40-4909-85d5-d4149554ad4e" providerId="ADAL" clId="{464E9CF7-2A79-4905-9CA4-02F6265DD664}" dt="2025-04-27T15:24:47.752" v="293" actId="20577"/>
          <ac:spMkLst>
            <pc:docMk/>
            <pc:sldMk cId="1509115019" sldId="2282"/>
            <ac:spMk id="4" creationId="{81076884-2E8F-8B10-99E6-1F01962A1776}"/>
          </ac:spMkLst>
        </pc:spChg>
        <pc:spChg chg="mod">
          <ac:chgData name="Yoel Kortick" userId="167978f5-7f40-4909-85d5-d4149554ad4e" providerId="ADAL" clId="{464E9CF7-2A79-4905-9CA4-02F6265DD664}" dt="2025-04-27T15:26:50.068" v="311" actId="1036"/>
          <ac:spMkLst>
            <pc:docMk/>
            <pc:sldMk cId="1509115019" sldId="2282"/>
            <ac:spMk id="9" creationId="{319F2F73-014D-E479-2E7C-63A4B7064430}"/>
          </ac:spMkLst>
        </pc:spChg>
        <pc:picChg chg="add mod ord">
          <ac:chgData name="Yoel Kortick" userId="167978f5-7f40-4909-85d5-d4149554ad4e" providerId="ADAL" clId="{464E9CF7-2A79-4905-9CA4-02F6265DD664}" dt="2025-04-27T15:26:43.439" v="307" actId="167"/>
          <ac:picMkLst>
            <pc:docMk/>
            <pc:sldMk cId="1509115019" sldId="2282"/>
            <ac:picMk id="6" creationId="{A5D76CCB-9219-1C99-104E-A712B55548A4}"/>
          </ac:picMkLst>
        </pc:picChg>
      </pc:sldChg>
      <pc:sldChg chg="del">
        <pc:chgData name="Yoel Kortick" userId="167978f5-7f40-4909-85d5-d4149554ad4e" providerId="ADAL" clId="{464E9CF7-2A79-4905-9CA4-02F6265DD664}" dt="2025-04-27T14:56:21.066" v="44" actId="47"/>
        <pc:sldMkLst>
          <pc:docMk/>
          <pc:sldMk cId="3653520011" sldId="2282"/>
        </pc:sldMkLst>
      </pc:sldChg>
      <pc:sldChg chg="delSp modSp add mod">
        <pc:chgData name="Yoel Kortick" userId="167978f5-7f40-4909-85d5-d4149554ad4e" providerId="ADAL" clId="{464E9CF7-2A79-4905-9CA4-02F6265DD664}" dt="2025-04-27T15:28:18.789" v="327" actId="20577"/>
        <pc:sldMkLst>
          <pc:docMk/>
          <pc:sldMk cId="1436519538" sldId="2283"/>
        </pc:sldMkLst>
        <pc:spChg chg="mod">
          <ac:chgData name="Yoel Kortick" userId="167978f5-7f40-4909-85d5-d4149554ad4e" providerId="ADAL" clId="{464E9CF7-2A79-4905-9CA4-02F6265DD664}" dt="2025-04-27T15:28:18.789" v="327" actId="20577"/>
          <ac:spMkLst>
            <pc:docMk/>
            <pc:sldMk cId="1436519538" sldId="2283"/>
            <ac:spMk id="4" creationId="{09F1E691-4837-3EDB-714E-DCF96F519C89}"/>
          </ac:spMkLst>
        </pc:spChg>
      </pc:sldChg>
      <pc:sldChg chg="del">
        <pc:chgData name="Yoel Kortick" userId="167978f5-7f40-4909-85d5-d4149554ad4e" providerId="ADAL" clId="{464E9CF7-2A79-4905-9CA4-02F6265DD664}" dt="2025-04-27T14:56:21.066" v="44" actId="47"/>
        <pc:sldMkLst>
          <pc:docMk/>
          <pc:sldMk cId="2152730393" sldId="2284"/>
        </pc:sldMkLst>
      </pc:sldChg>
      <pc:sldChg chg="addSp delSp modSp add mod">
        <pc:chgData name="Yoel Kortick" userId="167978f5-7f40-4909-85d5-d4149554ad4e" providerId="ADAL" clId="{464E9CF7-2A79-4905-9CA4-02F6265DD664}" dt="2025-04-27T16:07:44.136" v="411" actId="478"/>
        <pc:sldMkLst>
          <pc:docMk/>
          <pc:sldMk cId="3231028167" sldId="2284"/>
        </pc:sldMkLst>
        <pc:spChg chg="mod">
          <ac:chgData name="Yoel Kortick" userId="167978f5-7f40-4909-85d5-d4149554ad4e" providerId="ADAL" clId="{464E9CF7-2A79-4905-9CA4-02F6265DD664}" dt="2025-04-27T16:06:48.262" v="408"/>
          <ac:spMkLst>
            <pc:docMk/>
            <pc:sldMk cId="3231028167" sldId="2284"/>
            <ac:spMk id="4" creationId="{94D680B8-88EE-0888-6F72-89370498E376}"/>
          </ac:spMkLst>
        </pc:spChg>
      </pc:sldChg>
      <pc:sldChg chg="del">
        <pc:chgData name="Yoel Kortick" userId="167978f5-7f40-4909-85d5-d4149554ad4e" providerId="ADAL" clId="{464E9CF7-2A79-4905-9CA4-02F6265DD664}" dt="2025-04-27T14:56:21.066" v="44" actId="47"/>
        <pc:sldMkLst>
          <pc:docMk/>
          <pc:sldMk cId="2919848337" sldId="2285"/>
        </pc:sldMkLst>
      </pc:sldChg>
      <pc:sldChg chg="addSp modSp add mod">
        <pc:chgData name="Yoel Kortick" userId="167978f5-7f40-4909-85d5-d4149554ad4e" providerId="ADAL" clId="{464E9CF7-2A79-4905-9CA4-02F6265DD664}" dt="2025-04-27T16:10:25.542" v="631" actId="20577"/>
        <pc:sldMkLst>
          <pc:docMk/>
          <pc:sldMk cId="3849591260" sldId="2285"/>
        </pc:sldMkLst>
        <pc:spChg chg="mod">
          <ac:chgData name="Yoel Kortick" userId="167978f5-7f40-4909-85d5-d4149554ad4e" providerId="ADAL" clId="{464E9CF7-2A79-4905-9CA4-02F6265DD664}" dt="2025-04-27T16:08:25.739" v="466" actId="20577"/>
          <ac:spMkLst>
            <pc:docMk/>
            <pc:sldMk cId="3849591260" sldId="2285"/>
            <ac:spMk id="4" creationId="{0B3F1433-2E78-57DA-0D0A-A9813170916E}"/>
          </ac:spMkLst>
        </pc:spChg>
        <pc:spChg chg="add">
          <ac:chgData name="Yoel Kortick" userId="167978f5-7f40-4909-85d5-d4149554ad4e" providerId="ADAL" clId="{464E9CF7-2A79-4905-9CA4-02F6265DD664}" dt="2025-04-27T16:08:34.034" v="467" actId="11529"/>
          <ac:spMkLst>
            <pc:docMk/>
            <pc:sldMk cId="3849591260" sldId="2285"/>
            <ac:spMk id="6" creationId="{90E67ACA-2E20-4FC1-72A0-E21BDD368011}"/>
          </ac:spMkLst>
        </pc:spChg>
        <pc:spChg chg="add">
          <ac:chgData name="Yoel Kortick" userId="167978f5-7f40-4909-85d5-d4149554ad4e" providerId="ADAL" clId="{464E9CF7-2A79-4905-9CA4-02F6265DD664}" dt="2025-04-27T16:08:44.009" v="468" actId="11529"/>
          <ac:spMkLst>
            <pc:docMk/>
            <pc:sldMk cId="3849591260" sldId="2285"/>
            <ac:spMk id="7" creationId="{26626890-3CB1-64F3-2088-60AA69C3429C}"/>
          </ac:spMkLst>
        </pc:spChg>
        <pc:spChg chg="add mod">
          <ac:chgData name="Yoel Kortick" userId="167978f5-7f40-4909-85d5-d4149554ad4e" providerId="ADAL" clId="{464E9CF7-2A79-4905-9CA4-02F6265DD664}" dt="2025-04-27T16:10:25.542" v="631" actId="20577"/>
          <ac:spMkLst>
            <pc:docMk/>
            <pc:sldMk cId="3849591260" sldId="2285"/>
            <ac:spMk id="8" creationId="{790AE6F5-90F1-5BDF-A967-6751DC033AE6}"/>
          </ac:spMkLst>
        </pc:spChg>
        <pc:picChg chg="add mod">
          <ac:chgData name="Yoel Kortick" userId="167978f5-7f40-4909-85d5-d4149554ad4e" providerId="ADAL" clId="{464E9CF7-2A79-4905-9CA4-02F6265DD664}" dt="2025-04-27T16:08:17.103" v="456" actId="208"/>
          <ac:picMkLst>
            <pc:docMk/>
            <pc:sldMk cId="3849591260" sldId="2285"/>
            <ac:picMk id="5" creationId="{CD9A7D85-FF74-067B-FDC6-A40A0A5FA471}"/>
          </ac:picMkLst>
        </pc:picChg>
      </pc:sldChg>
      <pc:sldChg chg="del">
        <pc:chgData name="Yoel Kortick" userId="167978f5-7f40-4909-85d5-d4149554ad4e" providerId="ADAL" clId="{464E9CF7-2A79-4905-9CA4-02F6265DD664}" dt="2025-04-27T14:56:21.066" v="44" actId="47"/>
        <pc:sldMkLst>
          <pc:docMk/>
          <pc:sldMk cId="2087689810" sldId="2286"/>
        </pc:sldMkLst>
      </pc:sldChg>
      <pc:sldChg chg="addSp delSp modSp add mod">
        <pc:chgData name="Yoel Kortick" userId="167978f5-7f40-4909-85d5-d4149554ad4e" providerId="ADAL" clId="{464E9CF7-2A79-4905-9CA4-02F6265DD664}" dt="2025-04-27T16:11:47.142" v="698" actId="208"/>
        <pc:sldMkLst>
          <pc:docMk/>
          <pc:sldMk cId="2806967231" sldId="2286"/>
        </pc:sldMkLst>
        <pc:spChg chg="mod">
          <ac:chgData name="Yoel Kortick" userId="167978f5-7f40-4909-85d5-d4149554ad4e" providerId="ADAL" clId="{464E9CF7-2A79-4905-9CA4-02F6265DD664}" dt="2025-04-27T16:10:11.507" v="622" actId="20577"/>
          <ac:spMkLst>
            <pc:docMk/>
            <pc:sldMk cId="2806967231" sldId="2286"/>
            <ac:spMk id="4" creationId="{17BDFCAD-8A21-B99D-9655-53210C5DBC62}"/>
          </ac:spMkLst>
        </pc:spChg>
        <pc:spChg chg="mod">
          <ac:chgData name="Yoel Kortick" userId="167978f5-7f40-4909-85d5-d4149554ad4e" providerId="ADAL" clId="{464E9CF7-2A79-4905-9CA4-02F6265DD664}" dt="2025-04-27T16:10:56.684" v="636" actId="14100"/>
          <ac:spMkLst>
            <pc:docMk/>
            <pc:sldMk cId="2806967231" sldId="2286"/>
            <ac:spMk id="6" creationId="{4C5249D5-B5A0-DAD3-CA50-ABFE6EADC89A}"/>
          </ac:spMkLst>
        </pc:spChg>
        <pc:spChg chg="mod">
          <ac:chgData name="Yoel Kortick" userId="167978f5-7f40-4909-85d5-d4149554ad4e" providerId="ADAL" clId="{464E9CF7-2A79-4905-9CA4-02F6265DD664}" dt="2025-04-27T16:11:10.353" v="642" actId="14100"/>
          <ac:spMkLst>
            <pc:docMk/>
            <pc:sldMk cId="2806967231" sldId="2286"/>
            <ac:spMk id="7" creationId="{E47AC29F-4D76-CBD9-E6E8-02D52D50B8D5}"/>
          </ac:spMkLst>
        </pc:spChg>
        <pc:spChg chg="mod">
          <ac:chgData name="Yoel Kortick" userId="167978f5-7f40-4909-85d5-d4149554ad4e" providerId="ADAL" clId="{464E9CF7-2A79-4905-9CA4-02F6265DD664}" dt="2025-04-27T16:11:41.113" v="695" actId="20577"/>
          <ac:spMkLst>
            <pc:docMk/>
            <pc:sldMk cId="2806967231" sldId="2286"/>
            <ac:spMk id="8" creationId="{A0897397-3F10-4736-183D-E343BF9363A3}"/>
          </ac:spMkLst>
        </pc:spChg>
        <pc:picChg chg="add mod ord">
          <ac:chgData name="Yoel Kortick" userId="167978f5-7f40-4909-85d5-d4149554ad4e" providerId="ADAL" clId="{464E9CF7-2A79-4905-9CA4-02F6265DD664}" dt="2025-04-27T16:11:47.142" v="698" actId="208"/>
          <ac:picMkLst>
            <pc:docMk/>
            <pc:sldMk cId="2806967231" sldId="2286"/>
            <ac:picMk id="9" creationId="{E3405590-4382-C26C-A822-6F982E6B02BC}"/>
          </ac:picMkLst>
        </pc:picChg>
      </pc:sldChg>
      <pc:sldChg chg="addSp delSp modSp add mod">
        <pc:chgData name="Yoel Kortick" userId="167978f5-7f40-4909-85d5-d4149554ad4e" providerId="ADAL" clId="{464E9CF7-2A79-4905-9CA4-02F6265DD664}" dt="2025-04-27T16:12:36.996" v="706" actId="208"/>
        <pc:sldMkLst>
          <pc:docMk/>
          <pc:sldMk cId="2907616609" sldId="2287"/>
        </pc:sldMkLst>
        <pc:spChg chg="mod">
          <ac:chgData name="Yoel Kortick" userId="167978f5-7f40-4909-85d5-d4149554ad4e" providerId="ADAL" clId="{464E9CF7-2A79-4905-9CA4-02F6265DD664}" dt="2025-04-27T16:12:27.700" v="700" actId="6549"/>
          <ac:spMkLst>
            <pc:docMk/>
            <pc:sldMk cId="2907616609" sldId="2287"/>
            <ac:spMk id="4" creationId="{4D6BA18F-DC77-BE8C-9B5F-86ACF85DD2ED}"/>
          </ac:spMkLst>
        </pc:spChg>
        <pc:picChg chg="add mod">
          <ac:chgData name="Yoel Kortick" userId="167978f5-7f40-4909-85d5-d4149554ad4e" providerId="ADAL" clId="{464E9CF7-2A79-4905-9CA4-02F6265DD664}" dt="2025-04-27T16:12:36.996" v="706" actId="208"/>
          <ac:picMkLst>
            <pc:docMk/>
            <pc:sldMk cId="2907616609" sldId="2287"/>
            <ac:picMk id="5" creationId="{F8B55409-B085-7DBF-0D0C-56E1BFC12487}"/>
          </ac:picMkLst>
        </pc:picChg>
      </pc:sldChg>
      <pc:sldChg chg="del">
        <pc:chgData name="Yoel Kortick" userId="167978f5-7f40-4909-85d5-d4149554ad4e" providerId="ADAL" clId="{464E9CF7-2A79-4905-9CA4-02F6265DD664}" dt="2025-04-27T14:56:21.066" v="44" actId="47"/>
        <pc:sldMkLst>
          <pc:docMk/>
          <pc:sldMk cId="3646403303" sldId="2287"/>
        </pc:sldMkLst>
      </pc:sldChg>
      <pc:sldChg chg="delSp modSp add mod">
        <pc:chgData name="Yoel Kortick" userId="167978f5-7f40-4909-85d5-d4149554ad4e" providerId="ADAL" clId="{464E9CF7-2A79-4905-9CA4-02F6265DD664}" dt="2025-04-27T16:14:16.429" v="725" actId="20577"/>
        <pc:sldMkLst>
          <pc:docMk/>
          <pc:sldMk cId="3569921019" sldId="2288"/>
        </pc:sldMkLst>
        <pc:spChg chg="mod">
          <ac:chgData name="Yoel Kortick" userId="167978f5-7f40-4909-85d5-d4149554ad4e" providerId="ADAL" clId="{464E9CF7-2A79-4905-9CA4-02F6265DD664}" dt="2025-04-27T16:14:16.429" v="725" actId="20577"/>
          <ac:spMkLst>
            <pc:docMk/>
            <pc:sldMk cId="3569921019" sldId="2288"/>
            <ac:spMk id="4" creationId="{C02401BB-2DDD-C2C6-789E-93803D83B29A}"/>
          </ac:spMkLst>
        </pc:spChg>
      </pc:sldChg>
      <pc:sldChg chg="del">
        <pc:chgData name="Yoel Kortick" userId="167978f5-7f40-4909-85d5-d4149554ad4e" providerId="ADAL" clId="{464E9CF7-2A79-4905-9CA4-02F6265DD664}" dt="2025-04-27T14:56:21.066" v="44" actId="47"/>
        <pc:sldMkLst>
          <pc:docMk/>
          <pc:sldMk cId="4235716231" sldId="2288"/>
        </pc:sldMkLst>
      </pc:sldChg>
      <pc:sldChg chg="modSp add mod">
        <pc:chgData name="Yoel Kortick" userId="167978f5-7f40-4909-85d5-d4149554ad4e" providerId="ADAL" clId="{464E9CF7-2A79-4905-9CA4-02F6265DD664}" dt="2025-04-27T16:16:21.556" v="754" actId="20577"/>
        <pc:sldMkLst>
          <pc:docMk/>
          <pc:sldMk cId="1401581055" sldId="2289"/>
        </pc:sldMkLst>
        <pc:spChg chg="mod">
          <ac:chgData name="Yoel Kortick" userId="167978f5-7f40-4909-85d5-d4149554ad4e" providerId="ADAL" clId="{464E9CF7-2A79-4905-9CA4-02F6265DD664}" dt="2025-04-27T16:16:21.556" v="754" actId="20577"/>
          <ac:spMkLst>
            <pc:docMk/>
            <pc:sldMk cId="1401581055" sldId="2289"/>
            <ac:spMk id="4" creationId="{715D9741-CFAF-21F3-9A8D-FF9291A444F5}"/>
          </ac:spMkLst>
        </pc:spChg>
      </pc:sldChg>
      <pc:sldChg chg="del">
        <pc:chgData name="Yoel Kortick" userId="167978f5-7f40-4909-85d5-d4149554ad4e" providerId="ADAL" clId="{464E9CF7-2A79-4905-9CA4-02F6265DD664}" dt="2025-04-27T14:56:21.066" v="44" actId="47"/>
        <pc:sldMkLst>
          <pc:docMk/>
          <pc:sldMk cId="2551057746" sldId="2289"/>
        </pc:sldMkLst>
      </pc:sldChg>
      <pc:sldChg chg="addSp delSp modSp add mod">
        <pc:chgData name="Yoel Kortick" userId="167978f5-7f40-4909-85d5-d4149554ad4e" providerId="ADAL" clId="{464E9CF7-2A79-4905-9CA4-02F6265DD664}" dt="2025-04-27T16:21:38.825" v="818" actId="208"/>
        <pc:sldMkLst>
          <pc:docMk/>
          <pc:sldMk cId="3541961453" sldId="2290"/>
        </pc:sldMkLst>
        <pc:spChg chg="add mod">
          <ac:chgData name="Yoel Kortick" userId="167978f5-7f40-4909-85d5-d4149554ad4e" providerId="ADAL" clId="{464E9CF7-2A79-4905-9CA4-02F6265DD664}" dt="2025-04-27T16:20:28.880" v="778" actId="1582"/>
          <ac:spMkLst>
            <pc:docMk/>
            <pc:sldMk cId="3541961453" sldId="2290"/>
            <ac:spMk id="8" creationId="{06E9062E-5E22-E7B1-977E-D5BBA355EDF6}"/>
          </ac:spMkLst>
        </pc:spChg>
        <pc:spChg chg="add mod">
          <ac:chgData name="Yoel Kortick" userId="167978f5-7f40-4909-85d5-d4149554ad4e" providerId="ADAL" clId="{464E9CF7-2A79-4905-9CA4-02F6265DD664}" dt="2025-04-27T16:20:36.513" v="790" actId="207"/>
          <ac:spMkLst>
            <pc:docMk/>
            <pc:sldMk cId="3541961453" sldId="2290"/>
            <ac:spMk id="9" creationId="{1B535466-AE8F-D3FC-0ED5-C2D62988DE3E}"/>
          </ac:spMkLst>
        </pc:spChg>
        <pc:spChg chg="add mod">
          <ac:chgData name="Yoel Kortick" userId="167978f5-7f40-4909-85d5-d4149554ad4e" providerId="ADAL" clId="{464E9CF7-2A79-4905-9CA4-02F6265DD664}" dt="2025-04-27T16:19:53.451" v="767" actId="207"/>
          <ac:spMkLst>
            <pc:docMk/>
            <pc:sldMk cId="3541961453" sldId="2290"/>
            <ac:spMk id="12" creationId="{685C94C2-8220-D119-923D-8F7972CE7166}"/>
          </ac:spMkLst>
        </pc:spChg>
        <pc:spChg chg="add mod">
          <ac:chgData name="Yoel Kortick" userId="167978f5-7f40-4909-85d5-d4149554ad4e" providerId="ADAL" clId="{464E9CF7-2A79-4905-9CA4-02F6265DD664}" dt="2025-04-27T16:21:19.466" v="807" actId="207"/>
          <ac:spMkLst>
            <pc:docMk/>
            <pc:sldMk cId="3541961453" sldId="2290"/>
            <ac:spMk id="14" creationId="{2A1A8E39-B448-D05F-80EB-1468773648C0}"/>
          </ac:spMkLst>
        </pc:spChg>
        <pc:spChg chg="add mod">
          <ac:chgData name="Yoel Kortick" userId="167978f5-7f40-4909-85d5-d4149554ad4e" providerId="ADAL" clId="{464E9CF7-2A79-4905-9CA4-02F6265DD664}" dt="2025-04-27T16:21:04.090" v="799" actId="1038"/>
          <ac:spMkLst>
            <pc:docMk/>
            <pc:sldMk cId="3541961453" sldId="2290"/>
            <ac:spMk id="24" creationId="{47B8CCFE-E7FD-F5AF-D812-DB2A795CB820}"/>
          </ac:spMkLst>
        </pc:spChg>
        <pc:spChg chg="add mod">
          <ac:chgData name="Yoel Kortick" userId="167978f5-7f40-4909-85d5-d4149554ad4e" providerId="ADAL" clId="{464E9CF7-2A79-4905-9CA4-02F6265DD664}" dt="2025-04-27T16:21:30.618" v="815" actId="1036"/>
          <ac:spMkLst>
            <pc:docMk/>
            <pc:sldMk cId="3541961453" sldId="2290"/>
            <ac:spMk id="26" creationId="{D52C6AE9-FAB5-E6D0-EF28-7384079330F1}"/>
          </ac:spMkLst>
        </pc:spChg>
        <pc:picChg chg="add mod">
          <ac:chgData name="Yoel Kortick" userId="167978f5-7f40-4909-85d5-d4149554ad4e" providerId="ADAL" clId="{464E9CF7-2A79-4905-9CA4-02F6265DD664}" dt="2025-04-27T16:21:38.825" v="818" actId="208"/>
          <ac:picMkLst>
            <pc:docMk/>
            <pc:sldMk cId="3541961453" sldId="2290"/>
            <ac:picMk id="7" creationId="{E86297FA-5125-6E04-2DF6-B6128BDD2AD7}"/>
          </ac:picMkLst>
        </pc:picChg>
        <pc:cxnChg chg="add mod">
          <ac:chgData name="Yoel Kortick" userId="167978f5-7f40-4909-85d5-d4149554ad4e" providerId="ADAL" clId="{464E9CF7-2A79-4905-9CA4-02F6265DD664}" dt="2025-04-27T16:20:28.880" v="778" actId="1582"/>
          <ac:cxnSpMkLst>
            <pc:docMk/>
            <pc:sldMk cId="3541961453" sldId="2290"/>
            <ac:cxnSpMk id="10" creationId="{4CDB30EA-7797-D3EA-F236-917DCFF47885}"/>
          </ac:cxnSpMkLst>
        </pc:cxnChg>
        <pc:cxnChg chg="add mod">
          <ac:chgData name="Yoel Kortick" userId="167978f5-7f40-4909-85d5-d4149554ad4e" providerId="ADAL" clId="{464E9CF7-2A79-4905-9CA4-02F6265DD664}" dt="2025-04-27T16:21:10.310" v="805" actId="1035"/>
          <ac:cxnSpMkLst>
            <pc:docMk/>
            <pc:sldMk cId="3541961453" sldId="2290"/>
            <ac:cxnSpMk id="25" creationId="{5CDDCDF0-D25F-8A73-98E1-8839E4F8C755}"/>
          </ac:cxnSpMkLst>
        </pc:cxnChg>
        <pc:cxnChg chg="add mod">
          <ac:chgData name="Yoel Kortick" userId="167978f5-7f40-4909-85d5-d4149554ad4e" providerId="ADAL" clId="{464E9CF7-2A79-4905-9CA4-02F6265DD664}" dt="2025-04-27T16:21:36.415" v="817" actId="14100"/>
          <ac:cxnSpMkLst>
            <pc:docMk/>
            <pc:sldMk cId="3541961453" sldId="2290"/>
            <ac:cxnSpMk id="27" creationId="{F370D62F-5B91-F16D-E8CE-37EA40BEA200}"/>
          </ac:cxnSpMkLst>
        </pc:cxnChg>
      </pc:sldChg>
      <pc:sldChg chg="del">
        <pc:chgData name="Yoel Kortick" userId="167978f5-7f40-4909-85d5-d4149554ad4e" providerId="ADAL" clId="{464E9CF7-2A79-4905-9CA4-02F6265DD664}" dt="2025-04-27T14:56:21.066" v="44" actId="47"/>
        <pc:sldMkLst>
          <pc:docMk/>
          <pc:sldMk cId="4059034571" sldId="2290"/>
        </pc:sldMkLst>
      </pc:sldChg>
      <pc:sldChg chg="addSp delSp modSp add mod">
        <pc:chgData name="Yoel Kortick" userId="167978f5-7f40-4909-85d5-d4149554ad4e" providerId="ADAL" clId="{464E9CF7-2A79-4905-9CA4-02F6265DD664}" dt="2025-04-27T16:23:42.095" v="907" actId="208"/>
        <pc:sldMkLst>
          <pc:docMk/>
          <pc:sldMk cId="1043139545" sldId="2291"/>
        </pc:sldMkLst>
        <pc:spChg chg="mod">
          <ac:chgData name="Yoel Kortick" userId="167978f5-7f40-4909-85d5-d4149554ad4e" providerId="ADAL" clId="{464E9CF7-2A79-4905-9CA4-02F6265DD664}" dt="2025-04-27T16:22:57.978" v="830" actId="14100"/>
          <ac:spMkLst>
            <pc:docMk/>
            <pc:sldMk cId="1043139545" sldId="2291"/>
            <ac:spMk id="8" creationId="{2DE74242-154A-1A3F-153B-EF13705B11DA}"/>
          </ac:spMkLst>
        </pc:spChg>
        <pc:spChg chg="mod">
          <ac:chgData name="Yoel Kortick" userId="167978f5-7f40-4909-85d5-d4149554ad4e" providerId="ADAL" clId="{464E9CF7-2A79-4905-9CA4-02F6265DD664}" dt="2025-04-27T16:23:38.160" v="906" actId="20577"/>
          <ac:spMkLst>
            <pc:docMk/>
            <pc:sldMk cId="1043139545" sldId="2291"/>
            <ac:spMk id="14" creationId="{FD4EA806-EF85-A371-7C58-56F17574A41C}"/>
          </ac:spMkLst>
        </pc:spChg>
        <pc:spChg chg="mod">
          <ac:chgData name="Yoel Kortick" userId="167978f5-7f40-4909-85d5-d4149554ad4e" providerId="ADAL" clId="{464E9CF7-2A79-4905-9CA4-02F6265DD664}" dt="2025-04-27T16:22:50.441" v="828" actId="1076"/>
          <ac:spMkLst>
            <pc:docMk/>
            <pc:sldMk cId="1043139545" sldId="2291"/>
            <ac:spMk id="26" creationId="{89CB29F0-A670-6370-037F-A615E834016A}"/>
          </ac:spMkLst>
        </pc:spChg>
        <pc:picChg chg="add mod ord">
          <ac:chgData name="Yoel Kortick" userId="167978f5-7f40-4909-85d5-d4149554ad4e" providerId="ADAL" clId="{464E9CF7-2A79-4905-9CA4-02F6265DD664}" dt="2025-04-27T16:23:42.095" v="907" actId="208"/>
          <ac:picMkLst>
            <pc:docMk/>
            <pc:sldMk cId="1043139545" sldId="2291"/>
            <ac:picMk id="4" creationId="{1AE85D57-5F6E-6BB2-F784-6E68C2B706DA}"/>
          </ac:picMkLst>
        </pc:picChg>
        <pc:cxnChg chg="mod">
          <ac:chgData name="Yoel Kortick" userId="167978f5-7f40-4909-85d5-d4149554ad4e" providerId="ADAL" clId="{464E9CF7-2A79-4905-9CA4-02F6265DD664}" dt="2025-04-27T16:23:05.800" v="832" actId="14100"/>
          <ac:cxnSpMkLst>
            <pc:docMk/>
            <pc:sldMk cId="1043139545" sldId="2291"/>
            <ac:cxnSpMk id="27" creationId="{5D3638BF-1879-BA50-8A98-76CA81A951C1}"/>
          </ac:cxnSpMkLst>
        </pc:cxnChg>
      </pc:sldChg>
      <pc:sldChg chg="del">
        <pc:chgData name="Yoel Kortick" userId="167978f5-7f40-4909-85d5-d4149554ad4e" providerId="ADAL" clId="{464E9CF7-2A79-4905-9CA4-02F6265DD664}" dt="2025-04-27T14:56:21.066" v="44" actId="47"/>
        <pc:sldMkLst>
          <pc:docMk/>
          <pc:sldMk cId="2925182339" sldId="2291"/>
        </pc:sldMkLst>
      </pc:sldChg>
      <pc:sldChg chg="addSp delSp modSp add mod">
        <pc:chgData name="Yoel Kortick" userId="167978f5-7f40-4909-85d5-d4149554ad4e" providerId="ADAL" clId="{464E9CF7-2A79-4905-9CA4-02F6265DD664}" dt="2025-04-27T16:25:30.135" v="947" actId="208"/>
        <pc:sldMkLst>
          <pc:docMk/>
          <pc:sldMk cId="1805381215" sldId="2292"/>
        </pc:sldMkLst>
        <pc:spChg chg="add mod">
          <ac:chgData name="Yoel Kortick" userId="167978f5-7f40-4909-85d5-d4149554ad4e" providerId="ADAL" clId="{464E9CF7-2A79-4905-9CA4-02F6265DD664}" dt="2025-04-27T16:24:58.663" v="918" actId="571"/>
          <ac:spMkLst>
            <pc:docMk/>
            <pc:sldMk cId="1805381215" sldId="2292"/>
            <ac:spMk id="6" creationId="{2B3CA434-8E81-0226-25D6-4AC666090329}"/>
          </ac:spMkLst>
        </pc:spChg>
        <pc:spChg chg="add mod">
          <ac:chgData name="Yoel Kortick" userId="167978f5-7f40-4909-85d5-d4149554ad4e" providerId="ADAL" clId="{464E9CF7-2A79-4905-9CA4-02F6265DD664}" dt="2025-04-27T16:25:12.590" v="924" actId="1037"/>
          <ac:spMkLst>
            <pc:docMk/>
            <pc:sldMk cId="1805381215" sldId="2292"/>
            <ac:spMk id="7" creationId="{E9D3B98A-AA44-D310-7716-5FB903BEEB14}"/>
          </ac:spMkLst>
        </pc:spChg>
        <pc:spChg chg="add mod">
          <ac:chgData name="Yoel Kortick" userId="167978f5-7f40-4909-85d5-d4149554ad4e" providerId="ADAL" clId="{464E9CF7-2A79-4905-9CA4-02F6265DD664}" dt="2025-04-27T16:25:21.185" v="946" actId="1036"/>
          <ac:spMkLst>
            <pc:docMk/>
            <pc:sldMk cId="1805381215" sldId="2292"/>
            <ac:spMk id="9" creationId="{61788048-A604-FF0B-70B4-AE32C9735714}"/>
          </ac:spMkLst>
        </pc:spChg>
        <pc:spChg chg="mod">
          <ac:chgData name="Yoel Kortick" userId="167978f5-7f40-4909-85d5-d4149554ad4e" providerId="ADAL" clId="{464E9CF7-2A79-4905-9CA4-02F6265DD664}" dt="2025-04-27T16:24:47.461" v="915" actId="255"/>
          <ac:spMkLst>
            <pc:docMk/>
            <pc:sldMk cId="1805381215" sldId="2292"/>
            <ac:spMk id="14" creationId="{87DC46CA-EB26-2661-51FC-227D0A209E69}"/>
          </ac:spMkLst>
        </pc:spChg>
        <pc:spChg chg="mod">
          <ac:chgData name="Yoel Kortick" userId="167978f5-7f40-4909-85d5-d4149554ad4e" providerId="ADAL" clId="{464E9CF7-2A79-4905-9CA4-02F6265DD664}" dt="2025-04-27T16:24:54.152" v="917" actId="14100"/>
          <ac:spMkLst>
            <pc:docMk/>
            <pc:sldMk cId="1805381215" sldId="2292"/>
            <ac:spMk id="26" creationId="{A8536AD8-D88B-F733-E75A-56D23658477F}"/>
          </ac:spMkLst>
        </pc:spChg>
        <pc:picChg chg="add mod ord">
          <ac:chgData name="Yoel Kortick" userId="167978f5-7f40-4909-85d5-d4149554ad4e" providerId="ADAL" clId="{464E9CF7-2A79-4905-9CA4-02F6265DD664}" dt="2025-04-27T16:25:30.135" v="947" actId="208"/>
          <ac:picMkLst>
            <pc:docMk/>
            <pc:sldMk cId="1805381215" sldId="2292"/>
            <ac:picMk id="5" creationId="{D970DC1C-211B-EF0A-97A1-E59CC664B4AE}"/>
          </ac:picMkLst>
        </pc:picChg>
      </pc:sldChg>
      <pc:sldChg chg="del">
        <pc:chgData name="Yoel Kortick" userId="167978f5-7f40-4909-85d5-d4149554ad4e" providerId="ADAL" clId="{464E9CF7-2A79-4905-9CA4-02F6265DD664}" dt="2025-04-27T14:56:21.066" v="44" actId="47"/>
        <pc:sldMkLst>
          <pc:docMk/>
          <pc:sldMk cId="2290536942" sldId="2292"/>
        </pc:sldMkLst>
      </pc:sldChg>
      <pc:sldChg chg="del">
        <pc:chgData name="Yoel Kortick" userId="167978f5-7f40-4909-85d5-d4149554ad4e" providerId="ADAL" clId="{464E9CF7-2A79-4905-9CA4-02F6265DD664}" dt="2025-04-27T14:56:21.066" v="44" actId="47"/>
        <pc:sldMkLst>
          <pc:docMk/>
          <pc:sldMk cId="277284492" sldId="2293"/>
        </pc:sldMkLst>
      </pc:sldChg>
      <pc:sldChg chg="modSp add mod">
        <pc:chgData name="Yoel Kortick" userId="167978f5-7f40-4909-85d5-d4149554ad4e" providerId="ADAL" clId="{464E9CF7-2A79-4905-9CA4-02F6265DD664}" dt="2025-04-27T16:26:03.728" v="951"/>
        <pc:sldMkLst>
          <pc:docMk/>
          <pc:sldMk cId="534669362" sldId="2293"/>
        </pc:sldMkLst>
        <pc:spChg chg="mod">
          <ac:chgData name="Yoel Kortick" userId="167978f5-7f40-4909-85d5-d4149554ad4e" providerId="ADAL" clId="{464E9CF7-2A79-4905-9CA4-02F6265DD664}" dt="2025-04-27T16:26:03.728" v="951"/>
          <ac:spMkLst>
            <pc:docMk/>
            <pc:sldMk cId="534669362" sldId="2293"/>
            <ac:spMk id="4" creationId="{6D327C66-6280-7F76-79E4-197BA2CF867D}"/>
          </ac:spMkLst>
        </pc:spChg>
      </pc:sldChg>
      <pc:sldChg chg="del">
        <pc:chgData name="Yoel Kortick" userId="167978f5-7f40-4909-85d5-d4149554ad4e" providerId="ADAL" clId="{464E9CF7-2A79-4905-9CA4-02F6265DD664}" dt="2025-04-27T14:56:21.066" v="44" actId="47"/>
        <pc:sldMkLst>
          <pc:docMk/>
          <pc:sldMk cId="1597505179" sldId="2294"/>
        </pc:sldMkLst>
      </pc:sldChg>
      <pc:sldChg chg="addSp delSp modSp add mod">
        <pc:chgData name="Yoel Kortick" userId="167978f5-7f40-4909-85d5-d4149554ad4e" providerId="ADAL" clId="{464E9CF7-2A79-4905-9CA4-02F6265DD664}" dt="2025-04-27T16:27:56.536" v="990" actId="1035"/>
        <pc:sldMkLst>
          <pc:docMk/>
          <pc:sldMk cId="3827062655" sldId="2294"/>
        </pc:sldMkLst>
        <pc:spChg chg="add mod">
          <ac:chgData name="Yoel Kortick" userId="167978f5-7f40-4909-85d5-d4149554ad4e" providerId="ADAL" clId="{464E9CF7-2A79-4905-9CA4-02F6265DD664}" dt="2025-04-27T16:27:37.072" v="968" actId="14100"/>
          <ac:spMkLst>
            <pc:docMk/>
            <pc:sldMk cId="3827062655" sldId="2294"/>
            <ac:spMk id="8" creationId="{CC0568E3-4550-C283-E239-D6BA456F5F69}"/>
          </ac:spMkLst>
        </pc:spChg>
        <pc:spChg chg="add mod">
          <ac:chgData name="Yoel Kortick" userId="167978f5-7f40-4909-85d5-d4149554ad4e" providerId="ADAL" clId="{464E9CF7-2A79-4905-9CA4-02F6265DD664}" dt="2025-04-27T16:27:49.778" v="974" actId="1036"/>
          <ac:spMkLst>
            <pc:docMk/>
            <pc:sldMk cId="3827062655" sldId="2294"/>
            <ac:spMk id="9" creationId="{E32E319F-39E7-4B70-6E61-466F8FD59C08}"/>
          </ac:spMkLst>
        </pc:spChg>
        <pc:spChg chg="add mod">
          <ac:chgData name="Yoel Kortick" userId="167978f5-7f40-4909-85d5-d4149554ad4e" providerId="ADAL" clId="{464E9CF7-2A79-4905-9CA4-02F6265DD664}" dt="2025-04-27T16:27:56.536" v="990" actId="1035"/>
          <ac:spMkLst>
            <pc:docMk/>
            <pc:sldMk cId="3827062655" sldId="2294"/>
            <ac:spMk id="10" creationId="{7613961D-15A1-685B-187C-E5B37F88FEBD}"/>
          </ac:spMkLst>
        </pc:spChg>
        <pc:picChg chg="add mod">
          <ac:chgData name="Yoel Kortick" userId="167978f5-7f40-4909-85d5-d4149554ad4e" providerId="ADAL" clId="{464E9CF7-2A79-4905-9CA4-02F6265DD664}" dt="2025-04-27T16:27:20.857" v="965" actId="208"/>
          <ac:picMkLst>
            <pc:docMk/>
            <pc:sldMk cId="3827062655" sldId="2294"/>
            <ac:picMk id="7" creationId="{B4EA4575-3859-657A-D10E-D99E36A9C20D}"/>
          </ac:picMkLst>
        </pc:picChg>
      </pc:sldChg>
      <pc:sldChg chg="del">
        <pc:chgData name="Yoel Kortick" userId="167978f5-7f40-4909-85d5-d4149554ad4e" providerId="ADAL" clId="{464E9CF7-2A79-4905-9CA4-02F6265DD664}" dt="2025-04-27T14:56:21.066" v="44" actId="47"/>
        <pc:sldMkLst>
          <pc:docMk/>
          <pc:sldMk cId="2398796891" sldId="2295"/>
        </pc:sldMkLst>
      </pc:sldChg>
      <pc:sldChg chg="delSp modSp add mod">
        <pc:chgData name="Yoel Kortick" userId="167978f5-7f40-4909-85d5-d4149554ad4e" providerId="ADAL" clId="{464E9CF7-2A79-4905-9CA4-02F6265DD664}" dt="2025-04-27T16:28:29.434" v="999" actId="20577"/>
        <pc:sldMkLst>
          <pc:docMk/>
          <pc:sldMk cId="3585738624" sldId="2295"/>
        </pc:sldMkLst>
        <pc:spChg chg="mod">
          <ac:chgData name="Yoel Kortick" userId="167978f5-7f40-4909-85d5-d4149554ad4e" providerId="ADAL" clId="{464E9CF7-2A79-4905-9CA4-02F6265DD664}" dt="2025-04-27T16:28:29.434" v="999" actId="20577"/>
          <ac:spMkLst>
            <pc:docMk/>
            <pc:sldMk cId="3585738624" sldId="2295"/>
            <ac:spMk id="8" creationId="{88D7AF5C-7179-D5BF-6FBA-CBA4B841502F}"/>
          </ac:spMkLst>
        </pc:spChg>
      </pc:sldChg>
      <pc:sldChg chg="addSp modSp add mod">
        <pc:chgData name="Yoel Kortick" userId="167978f5-7f40-4909-85d5-d4149554ad4e" providerId="ADAL" clId="{464E9CF7-2A79-4905-9CA4-02F6265DD664}" dt="2025-04-27T16:33:21.528" v="1074" actId="11529"/>
        <pc:sldMkLst>
          <pc:docMk/>
          <pc:sldMk cId="964090367" sldId="2296"/>
        </pc:sldMkLst>
        <pc:spChg chg="add mod">
          <ac:chgData name="Yoel Kortick" userId="167978f5-7f40-4909-85d5-d4149554ad4e" providerId="ADAL" clId="{464E9CF7-2A79-4905-9CA4-02F6265DD664}" dt="2025-04-27T16:33:13.531" v="1073" actId="1035"/>
          <ac:spMkLst>
            <pc:docMk/>
            <pc:sldMk cId="964090367" sldId="2296"/>
            <ac:spMk id="5" creationId="{D218881F-91E1-3055-9932-BDAE42D86DC7}"/>
          </ac:spMkLst>
        </pc:spChg>
        <pc:spChg chg="add">
          <ac:chgData name="Yoel Kortick" userId="167978f5-7f40-4909-85d5-d4149554ad4e" providerId="ADAL" clId="{464E9CF7-2A79-4905-9CA4-02F6265DD664}" dt="2025-04-27T16:33:21.528" v="1074" actId="11529"/>
          <ac:spMkLst>
            <pc:docMk/>
            <pc:sldMk cId="964090367" sldId="2296"/>
            <ac:spMk id="6" creationId="{E560D153-BBA5-D78C-E053-DBABDB2943C1}"/>
          </ac:spMkLst>
        </pc:spChg>
        <pc:spChg chg="mod">
          <ac:chgData name="Yoel Kortick" userId="167978f5-7f40-4909-85d5-d4149554ad4e" providerId="ADAL" clId="{464E9CF7-2A79-4905-9CA4-02F6265DD664}" dt="2025-04-27T16:29:02.362" v="1005" actId="14100"/>
          <ac:spMkLst>
            <pc:docMk/>
            <pc:sldMk cId="964090367" sldId="2296"/>
            <ac:spMk id="8" creationId="{F596672E-BA12-6CF7-C572-BEAA64A427C3}"/>
          </ac:spMkLst>
        </pc:spChg>
        <pc:picChg chg="add mod ord">
          <ac:chgData name="Yoel Kortick" userId="167978f5-7f40-4909-85d5-d4149554ad4e" providerId="ADAL" clId="{464E9CF7-2A79-4905-9CA4-02F6265DD664}" dt="2025-04-27T16:33:04.825" v="1068" actId="167"/>
          <ac:picMkLst>
            <pc:docMk/>
            <pc:sldMk cId="964090367" sldId="2296"/>
            <ac:picMk id="4" creationId="{F53A8522-216B-7C72-3D10-859F452766E5}"/>
          </ac:picMkLst>
        </pc:picChg>
      </pc:sldChg>
      <pc:sldChg chg="del">
        <pc:chgData name="Yoel Kortick" userId="167978f5-7f40-4909-85d5-d4149554ad4e" providerId="ADAL" clId="{464E9CF7-2A79-4905-9CA4-02F6265DD664}" dt="2025-04-27T14:56:21.066" v="44" actId="47"/>
        <pc:sldMkLst>
          <pc:docMk/>
          <pc:sldMk cId="2923112942" sldId="2296"/>
        </pc:sldMkLst>
      </pc:sldChg>
      <pc:sldChg chg="del">
        <pc:chgData name="Yoel Kortick" userId="167978f5-7f40-4909-85d5-d4149554ad4e" providerId="ADAL" clId="{464E9CF7-2A79-4905-9CA4-02F6265DD664}" dt="2025-04-27T14:56:21.066" v="44" actId="47"/>
        <pc:sldMkLst>
          <pc:docMk/>
          <pc:sldMk cId="3896856247" sldId="2297"/>
        </pc:sldMkLst>
      </pc:sldChg>
      <pc:sldChg chg="addSp modSp add mod">
        <pc:chgData name="Yoel Kortick" userId="167978f5-7f40-4909-85d5-d4149554ad4e" providerId="ADAL" clId="{464E9CF7-2A79-4905-9CA4-02F6265DD664}" dt="2025-04-27T16:34:16.585" v="1077"/>
        <pc:sldMkLst>
          <pc:docMk/>
          <pc:sldMk cId="4238326838" sldId="2297"/>
        </pc:sldMkLst>
        <pc:spChg chg="add mod">
          <ac:chgData name="Yoel Kortick" userId="167978f5-7f40-4909-85d5-d4149554ad4e" providerId="ADAL" clId="{464E9CF7-2A79-4905-9CA4-02F6265DD664}" dt="2025-04-27T16:34:16.585" v="1077"/>
          <ac:spMkLst>
            <pc:docMk/>
            <pc:sldMk cId="4238326838" sldId="2297"/>
            <ac:spMk id="5" creationId="{C56EE8DE-E8C2-D9D1-655E-6D03C93E93B0}"/>
          </ac:spMkLst>
        </pc:spChg>
        <pc:spChg chg="add mod">
          <ac:chgData name="Yoel Kortick" userId="167978f5-7f40-4909-85d5-d4149554ad4e" providerId="ADAL" clId="{464E9CF7-2A79-4905-9CA4-02F6265DD664}" dt="2025-04-27T16:34:16.585" v="1077"/>
          <ac:spMkLst>
            <pc:docMk/>
            <pc:sldMk cId="4238326838" sldId="2297"/>
            <ac:spMk id="6" creationId="{5D873F4E-BF27-B0CA-07AE-5FA1A4BF2197}"/>
          </ac:spMkLst>
        </pc:spChg>
        <pc:spChg chg="mod">
          <ac:chgData name="Yoel Kortick" userId="167978f5-7f40-4909-85d5-d4149554ad4e" providerId="ADAL" clId="{464E9CF7-2A79-4905-9CA4-02F6265DD664}" dt="2025-04-27T16:29:10.463" v="1008" actId="20577"/>
          <ac:spMkLst>
            <pc:docMk/>
            <pc:sldMk cId="4238326838" sldId="2297"/>
            <ac:spMk id="8" creationId="{9F12A489-E780-66E7-123A-17442A506BA5}"/>
          </ac:spMkLst>
        </pc:spChg>
        <pc:picChg chg="add mod">
          <ac:chgData name="Yoel Kortick" userId="167978f5-7f40-4909-85d5-d4149554ad4e" providerId="ADAL" clId="{464E9CF7-2A79-4905-9CA4-02F6265DD664}" dt="2025-04-27T16:34:05.210" v="1076" actId="208"/>
          <ac:picMkLst>
            <pc:docMk/>
            <pc:sldMk cId="4238326838" sldId="2297"/>
            <ac:picMk id="4" creationId="{247FA512-8CE4-404B-1DEF-28EAADEA6B9E}"/>
          </ac:picMkLst>
        </pc:picChg>
      </pc:sldChg>
      <pc:sldChg chg="del">
        <pc:chgData name="Yoel Kortick" userId="167978f5-7f40-4909-85d5-d4149554ad4e" providerId="ADAL" clId="{464E9CF7-2A79-4905-9CA4-02F6265DD664}" dt="2025-04-27T14:56:21.066" v="44" actId="47"/>
        <pc:sldMkLst>
          <pc:docMk/>
          <pc:sldMk cId="682976913" sldId="2298"/>
        </pc:sldMkLst>
      </pc:sldChg>
      <pc:sldChg chg="addSp delSp modSp add mod">
        <pc:chgData name="Yoel Kortick" userId="167978f5-7f40-4909-85d5-d4149554ad4e" providerId="ADAL" clId="{464E9CF7-2A79-4905-9CA4-02F6265DD664}" dt="2025-04-27T16:31:46.222" v="1065" actId="478"/>
        <pc:sldMkLst>
          <pc:docMk/>
          <pc:sldMk cId="1818958109" sldId="2298"/>
        </pc:sldMkLst>
        <pc:spChg chg="add mod">
          <ac:chgData name="Yoel Kortick" userId="167978f5-7f40-4909-85d5-d4149554ad4e" providerId="ADAL" clId="{464E9CF7-2A79-4905-9CA4-02F6265DD664}" dt="2025-04-27T16:31:34.868" v="1048" actId="14100"/>
          <ac:spMkLst>
            <pc:docMk/>
            <pc:sldMk cId="1818958109" sldId="2298"/>
            <ac:spMk id="5" creationId="{D449AA12-03E4-8014-5EA5-D9B8B41A906E}"/>
          </ac:spMkLst>
        </pc:spChg>
        <pc:spChg chg="mod">
          <ac:chgData name="Yoel Kortick" userId="167978f5-7f40-4909-85d5-d4149554ad4e" providerId="ADAL" clId="{464E9CF7-2A79-4905-9CA4-02F6265DD664}" dt="2025-04-27T16:31:43.628" v="1064" actId="20577"/>
          <ac:spMkLst>
            <pc:docMk/>
            <pc:sldMk cId="1818958109" sldId="2298"/>
            <ac:spMk id="8" creationId="{D587C91C-6123-0BD4-5B4F-8A19C9E812A2}"/>
          </ac:spMkLst>
        </pc:spChg>
        <pc:spChg chg="mod">
          <ac:chgData name="Yoel Kortick" userId="167978f5-7f40-4909-85d5-d4149554ad4e" providerId="ADAL" clId="{464E9CF7-2A79-4905-9CA4-02F6265DD664}" dt="2025-04-27T16:31:26.412" v="1045" actId="1037"/>
          <ac:spMkLst>
            <pc:docMk/>
            <pc:sldMk cId="1818958109" sldId="2298"/>
            <ac:spMk id="9" creationId="{F6AF7D65-EB26-2261-FFC5-B7B7CCE741E3}"/>
          </ac:spMkLst>
        </pc:spChg>
        <pc:picChg chg="add mod ord">
          <ac:chgData name="Yoel Kortick" userId="167978f5-7f40-4909-85d5-d4149554ad4e" providerId="ADAL" clId="{464E9CF7-2A79-4905-9CA4-02F6265DD664}" dt="2025-04-27T16:31:36.702" v="1049" actId="167"/>
          <ac:picMkLst>
            <pc:docMk/>
            <pc:sldMk cId="1818958109" sldId="2298"/>
            <ac:picMk id="4" creationId="{59A3D512-5478-2868-3774-401F7A93B215}"/>
          </ac:picMkLst>
        </pc:picChg>
      </pc:sldChg>
      <pc:sldChg chg="delSp modSp add mod">
        <pc:chgData name="Yoel Kortick" userId="167978f5-7f40-4909-85d5-d4149554ad4e" providerId="ADAL" clId="{464E9CF7-2A79-4905-9CA4-02F6265DD664}" dt="2025-04-27T16:34:42.689" v="1084" actId="27636"/>
        <pc:sldMkLst>
          <pc:docMk/>
          <pc:sldMk cId="1287438437" sldId="2299"/>
        </pc:sldMkLst>
        <pc:spChg chg="mod">
          <ac:chgData name="Yoel Kortick" userId="167978f5-7f40-4909-85d5-d4149554ad4e" providerId="ADAL" clId="{464E9CF7-2A79-4905-9CA4-02F6265DD664}" dt="2025-04-27T16:34:42.689" v="1084" actId="27636"/>
          <ac:spMkLst>
            <pc:docMk/>
            <pc:sldMk cId="1287438437" sldId="2299"/>
            <ac:spMk id="8" creationId="{FBB77ACB-0BF0-7EE9-117E-CB0F76A87FC2}"/>
          </ac:spMkLst>
        </pc:spChg>
      </pc:sldChg>
      <pc:sldChg chg="del">
        <pc:chgData name="Yoel Kortick" userId="167978f5-7f40-4909-85d5-d4149554ad4e" providerId="ADAL" clId="{464E9CF7-2A79-4905-9CA4-02F6265DD664}" dt="2025-04-27T14:56:21.066" v="44" actId="47"/>
        <pc:sldMkLst>
          <pc:docMk/>
          <pc:sldMk cId="2155766709" sldId="2299"/>
        </pc:sldMkLst>
      </pc:sldChg>
      <pc:sldChg chg="del">
        <pc:chgData name="Yoel Kortick" userId="167978f5-7f40-4909-85d5-d4149554ad4e" providerId="ADAL" clId="{464E9CF7-2A79-4905-9CA4-02F6265DD664}" dt="2025-04-27T14:56:21.066" v="44" actId="47"/>
        <pc:sldMkLst>
          <pc:docMk/>
          <pc:sldMk cId="2140531684" sldId="2300"/>
        </pc:sldMkLst>
      </pc:sldChg>
      <pc:sldChg chg="del">
        <pc:chgData name="Yoel Kortick" userId="167978f5-7f40-4909-85d5-d4149554ad4e" providerId="ADAL" clId="{464E9CF7-2A79-4905-9CA4-02F6265DD664}" dt="2025-04-27T14:56:21.066" v="44" actId="47"/>
        <pc:sldMkLst>
          <pc:docMk/>
          <pc:sldMk cId="478458021" sldId="2301"/>
        </pc:sldMkLst>
      </pc:sldChg>
      <pc:sldChg chg="del">
        <pc:chgData name="Yoel Kortick" userId="167978f5-7f40-4909-85d5-d4149554ad4e" providerId="ADAL" clId="{464E9CF7-2A79-4905-9CA4-02F6265DD664}" dt="2025-04-27T14:56:21.066" v="44" actId="47"/>
        <pc:sldMkLst>
          <pc:docMk/>
          <pc:sldMk cId="1836722527" sldId="2302"/>
        </pc:sldMkLst>
      </pc:sldChg>
      <pc:sldChg chg="del">
        <pc:chgData name="Yoel Kortick" userId="167978f5-7f40-4909-85d5-d4149554ad4e" providerId="ADAL" clId="{464E9CF7-2A79-4905-9CA4-02F6265DD664}" dt="2025-04-27T14:56:21.066" v="44" actId="47"/>
        <pc:sldMkLst>
          <pc:docMk/>
          <pc:sldMk cId="374409816" sldId="2303"/>
        </pc:sldMkLst>
      </pc:sldChg>
      <pc:sldChg chg="del">
        <pc:chgData name="Yoel Kortick" userId="167978f5-7f40-4909-85d5-d4149554ad4e" providerId="ADAL" clId="{464E9CF7-2A79-4905-9CA4-02F6265DD664}" dt="2025-04-27T14:56:21.066" v="44" actId="47"/>
        <pc:sldMkLst>
          <pc:docMk/>
          <pc:sldMk cId="3895532553" sldId="2304"/>
        </pc:sldMkLst>
      </pc:sldChg>
      <pc:sldChg chg="del">
        <pc:chgData name="Yoel Kortick" userId="167978f5-7f40-4909-85d5-d4149554ad4e" providerId="ADAL" clId="{464E9CF7-2A79-4905-9CA4-02F6265DD664}" dt="2025-04-27T14:56:21.066" v="44" actId="47"/>
        <pc:sldMkLst>
          <pc:docMk/>
          <pc:sldMk cId="1949807643" sldId="2305"/>
        </pc:sldMkLst>
      </pc:sldChg>
      <pc:sldChg chg="del">
        <pc:chgData name="Yoel Kortick" userId="167978f5-7f40-4909-85d5-d4149554ad4e" providerId="ADAL" clId="{464E9CF7-2A79-4905-9CA4-02F6265DD664}" dt="2025-04-27T14:56:21.066" v="44" actId="47"/>
        <pc:sldMkLst>
          <pc:docMk/>
          <pc:sldMk cId="2244988561" sldId="2306"/>
        </pc:sldMkLst>
      </pc:sldChg>
      <pc:sldChg chg="del">
        <pc:chgData name="Yoel Kortick" userId="167978f5-7f40-4909-85d5-d4149554ad4e" providerId="ADAL" clId="{464E9CF7-2A79-4905-9CA4-02F6265DD664}" dt="2025-04-27T14:56:21.066" v="44" actId="47"/>
        <pc:sldMkLst>
          <pc:docMk/>
          <pc:sldMk cId="1151353747" sldId="2307"/>
        </pc:sldMkLst>
      </pc:sldChg>
      <pc:sldChg chg="del">
        <pc:chgData name="Yoel Kortick" userId="167978f5-7f40-4909-85d5-d4149554ad4e" providerId="ADAL" clId="{464E9CF7-2A79-4905-9CA4-02F6265DD664}" dt="2025-04-27T14:56:21.066" v="44" actId="47"/>
        <pc:sldMkLst>
          <pc:docMk/>
          <pc:sldMk cId="2018383319" sldId="2308"/>
        </pc:sldMkLst>
      </pc:sldChg>
      <pc:sldChg chg="del">
        <pc:chgData name="Yoel Kortick" userId="167978f5-7f40-4909-85d5-d4149554ad4e" providerId="ADAL" clId="{464E9CF7-2A79-4905-9CA4-02F6265DD664}" dt="2025-04-27T14:56:21.066" v="44" actId="47"/>
        <pc:sldMkLst>
          <pc:docMk/>
          <pc:sldMk cId="3946408494" sldId="2309"/>
        </pc:sldMkLst>
      </pc:sldChg>
      <pc:sldChg chg="del">
        <pc:chgData name="Yoel Kortick" userId="167978f5-7f40-4909-85d5-d4149554ad4e" providerId="ADAL" clId="{464E9CF7-2A79-4905-9CA4-02F6265DD664}" dt="2025-04-27T14:56:21.066" v="44" actId="47"/>
        <pc:sldMkLst>
          <pc:docMk/>
          <pc:sldMk cId="1169067942" sldId="2310"/>
        </pc:sldMkLst>
      </pc:sldChg>
      <pc:sldChg chg="del">
        <pc:chgData name="Yoel Kortick" userId="167978f5-7f40-4909-85d5-d4149554ad4e" providerId="ADAL" clId="{464E9CF7-2A79-4905-9CA4-02F6265DD664}" dt="2025-04-27T14:56:21.066" v="44" actId="47"/>
        <pc:sldMkLst>
          <pc:docMk/>
          <pc:sldMk cId="1703480056" sldId="2311"/>
        </pc:sldMkLst>
      </pc:sldChg>
      <pc:sldChg chg="del">
        <pc:chgData name="Yoel Kortick" userId="167978f5-7f40-4909-85d5-d4149554ad4e" providerId="ADAL" clId="{464E9CF7-2A79-4905-9CA4-02F6265DD664}" dt="2025-04-27T14:56:21.066" v="44" actId="47"/>
        <pc:sldMkLst>
          <pc:docMk/>
          <pc:sldMk cId="641409155" sldId="2312"/>
        </pc:sldMkLst>
      </pc:sldChg>
      <pc:sldChg chg="del">
        <pc:chgData name="Yoel Kortick" userId="167978f5-7f40-4909-85d5-d4149554ad4e" providerId="ADAL" clId="{464E9CF7-2A79-4905-9CA4-02F6265DD664}" dt="2025-04-27T14:56:21.066" v="44" actId="47"/>
        <pc:sldMkLst>
          <pc:docMk/>
          <pc:sldMk cId="549000017" sldId="2313"/>
        </pc:sldMkLst>
      </pc:sldChg>
      <pc:sldChg chg="del">
        <pc:chgData name="Yoel Kortick" userId="167978f5-7f40-4909-85d5-d4149554ad4e" providerId="ADAL" clId="{464E9CF7-2A79-4905-9CA4-02F6265DD664}" dt="2025-04-27T14:56:21.066" v="44" actId="47"/>
        <pc:sldMkLst>
          <pc:docMk/>
          <pc:sldMk cId="1151733500" sldId="2314"/>
        </pc:sldMkLst>
      </pc:sldChg>
      <pc:sldChg chg="del">
        <pc:chgData name="Yoel Kortick" userId="167978f5-7f40-4909-85d5-d4149554ad4e" providerId="ADAL" clId="{464E9CF7-2A79-4905-9CA4-02F6265DD664}" dt="2025-04-27T14:56:21.066" v="44" actId="47"/>
        <pc:sldMkLst>
          <pc:docMk/>
          <pc:sldMk cId="1537817093" sldId="2315"/>
        </pc:sldMkLst>
      </pc:sldChg>
      <pc:sldChg chg="del">
        <pc:chgData name="Yoel Kortick" userId="167978f5-7f40-4909-85d5-d4149554ad4e" providerId="ADAL" clId="{464E9CF7-2A79-4905-9CA4-02F6265DD664}" dt="2025-04-27T14:56:21.066" v="44" actId="47"/>
        <pc:sldMkLst>
          <pc:docMk/>
          <pc:sldMk cId="1630715200" sldId="2316"/>
        </pc:sldMkLst>
      </pc:sldChg>
      <pc:sldChg chg="del">
        <pc:chgData name="Yoel Kortick" userId="167978f5-7f40-4909-85d5-d4149554ad4e" providerId="ADAL" clId="{464E9CF7-2A79-4905-9CA4-02F6265DD664}" dt="2025-04-27T14:56:21.066" v="44" actId="47"/>
        <pc:sldMkLst>
          <pc:docMk/>
          <pc:sldMk cId="848274226" sldId="2317"/>
        </pc:sldMkLst>
      </pc:sldChg>
      <pc:sldChg chg="del">
        <pc:chgData name="Yoel Kortick" userId="167978f5-7f40-4909-85d5-d4149554ad4e" providerId="ADAL" clId="{464E9CF7-2A79-4905-9CA4-02F6265DD664}" dt="2025-04-27T14:56:21.066" v="44" actId="47"/>
        <pc:sldMkLst>
          <pc:docMk/>
          <pc:sldMk cId="1392396745" sldId="2318"/>
        </pc:sldMkLst>
      </pc:sldChg>
      <pc:sldChg chg="del">
        <pc:chgData name="Yoel Kortick" userId="167978f5-7f40-4909-85d5-d4149554ad4e" providerId="ADAL" clId="{464E9CF7-2A79-4905-9CA4-02F6265DD664}" dt="2025-04-27T14:56:21.066" v="44" actId="47"/>
        <pc:sldMkLst>
          <pc:docMk/>
          <pc:sldMk cId="3877156919" sldId="2319"/>
        </pc:sldMkLst>
      </pc:sldChg>
      <pc:sldChg chg="del">
        <pc:chgData name="Yoel Kortick" userId="167978f5-7f40-4909-85d5-d4149554ad4e" providerId="ADAL" clId="{464E9CF7-2A79-4905-9CA4-02F6265DD664}" dt="2025-04-27T14:56:21.066" v="44" actId="47"/>
        <pc:sldMkLst>
          <pc:docMk/>
          <pc:sldMk cId="3360446061" sldId="2320"/>
        </pc:sldMkLst>
      </pc:sldChg>
      <pc:sldChg chg="del">
        <pc:chgData name="Yoel Kortick" userId="167978f5-7f40-4909-85d5-d4149554ad4e" providerId="ADAL" clId="{464E9CF7-2A79-4905-9CA4-02F6265DD664}" dt="2025-04-27T14:56:21.066" v="44" actId="47"/>
        <pc:sldMkLst>
          <pc:docMk/>
          <pc:sldMk cId="2456452970" sldId="2321"/>
        </pc:sldMkLst>
      </pc:sldChg>
      <pc:sldChg chg="del">
        <pc:chgData name="Yoel Kortick" userId="167978f5-7f40-4909-85d5-d4149554ad4e" providerId="ADAL" clId="{464E9CF7-2A79-4905-9CA4-02F6265DD664}" dt="2025-04-27T14:56:21.066" v="44" actId="47"/>
        <pc:sldMkLst>
          <pc:docMk/>
          <pc:sldMk cId="206264940" sldId="2322"/>
        </pc:sldMkLst>
      </pc:sldChg>
      <pc:sldChg chg="del">
        <pc:chgData name="Yoel Kortick" userId="167978f5-7f40-4909-85d5-d4149554ad4e" providerId="ADAL" clId="{464E9CF7-2A79-4905-9CA4-02F6265DD664}" dt="2025-04-27T14:56:21.066" v="44" actId="47"/>
        <pc:sldMkLst>
          <pc:docMk/>
          <pc:sldMk cId="3630469911" sldId="2323"/>
        </pc:sldMkLst>
      </pc:sldChg>
      <pc:sldChg chg="del">
        <pc:chgData name="Yoel Kortick" userId="167978f5-7f40-4909-85d5-d4149554ad4e" providerId="ADAL" clId="{464E9CF7-2A79-4905-9CA4-02F6265DD664}" dt="2025-04-27T14:56:21.066" v="44" actId="47"/>
        <pc:sldMkLst>
          <pc:docMk/>
          <pc:sldMk cId="2175849425" sldId="2324"/>
        </pc:sldMkLst>
      </pc:sldChg>
      <pc:sldChg chg="del">
        <pc:chgData name="Yoel Kortick" userId="167978f5-7f40-4909-85d5-d4149554ad4e" providerId="ADAL" clId="{464E9CF7-2A79-4905-9CA4-02F6265DD664}" dt="2025-04-27T14:56:21.066" v="44" actId="47"/>
        <pc:sldMkLst>
          <pc:docMk/>
          <pc:sldMk cId="828355897" sldId="2325"/>
        </pc:sldMkLst>
      </pc:sldChg>
      <pc:sldChg chg="del">
        <pc:chgData name="Yoel Kortick" userId="167978f5-7f40-4909-85d5-d4149554ad4e" providerId="ADAL" clId="{464E9CF7-2A79-4905-9CA4-02F6265DD664}" dt="2025-04-27T14:56:21.066" v="44" actId="47"/>
        <pc:sldMkLst>
          <pc:docMk/>
          <pc:sldMk cId="3425635160" sldId="2326"/>
        </pc:sldMkLst>
      </pc:sldChg>
      <pc:sldChg chg="del">
        <pc:chgData name="Yoel Kortick" userId="167978f5-7f40-4909-85d5-d4149554ad4e" providerId="ADAL" clId="{464E9CF7-2A79-4905-9CA4-02F6265DD664}" dt="2025-04-27T14:56:21.066" v="44" actId="47"/>
        <pc:sldMkLst>
          <pc:docMk/>
          <pc:sldMk cId="2837210414" sldId="2327"/>
        </pc:sldMkLst>
      </pc:sldChg>
      <pc:sldChg chg="del">
        <pc:chgData name="Yoel Kortick" userId="167978f5-7f40-4909-85d5-d4149554ad4e" providerId="ADAL" clId="{464E9CF7-2A79-4905-9CA4-02F6265DD664}" dt="2025-04-27T14:56:21.066" v="44" actId="47"/>
        <pc:sldMkLst>
          <pc:docMk/>
          <pc:sldMk cId="2799017913" sldId="2328"/>
        </pc:sldMkLst>
      </pc:sldChg>
      <pc:sldChg chg="del">
        <pc:chgData name="Yoel Kortick" userId="167978f5-7f40-4909-85d5-d4149554ad4e" providerId="ADAL" clId="{464E9CF7-2A79-4905-9CA4-02F6265DD664}" dt="2025-04-27T14:56:21.066" v="44" actId="47"/>
        <pc:sldMkLst>
          <pc:docMk/>
          <pc:sldMk cId="4224819826" sldId="2329"/>
        </pc:sldMkLst>
      </pc:sldChg>
      <pc:sldChg chg="del">
        <pc:chgData name="Yoel Kortick" userId="167978f5-7f40-4909-85d5-d4149554ad4e" providerId="ADAL" clId="{464E9CF7-2A79-4905-9CA4-02F6265DD664}" dt="2025-04-27T14:56:21.066" v="44" actId="47"/>
        <pc:sldMkLst>
          <pc:docMk/>
          <pc:sldMk cId="3641700694" sldId="2330"/>
        </pc:sldMkLst>
      </pc:sldChg>
      <pc:sldChg chg="del">
        <pc:chgData name="Yoel Kortick" userId="167978f5-7f40-4909-85d5-d4149554ad4e" providerId="ADAL" clId="{464E9CF7-2A79-4905-9CA4-02F6265DD664}" dt="2025-04-27T14:56:21.066" v="44" actId="47"/>
        <pc:sldMkLst>
          <pc:docMk/>
          <pc:sldMk cId="1205536178" sldId="2331"/>
        </pc:sldMkLst>
      </pc:sldChg>
      <pc:sldChg chg="del">
        <pc:chgData name="Yoel Kortick" userId="167978f5-7f40-4909-85d5-d4149554ad4e" providerId="ADAL" clId="{464E9CF7-2A79-4905-9CA4-02F6265DD664}" dt="2025-04-27T14:56:21.066" v="44" actId="47"/>
        <pc:sldMkLst>
          <pc:docMk/>
          <pc:sldMk cId="464329809" sldId="2332"/>
        </pc:sldMkLst>
      </pc:sldChg>
      <pc:sldChg chg="del">
        <pc:chgData name="Yoel Kortick" userId="167978f5-7f40-4909-85d5-d4149554ad4e" providerId="ADAL" clId="{464E9CF7-2A79-4905-9CA4-02F6265DD664}" dt="2025-04-27T14:56:21.066" v="44" actId="47"/>
        <pc:sldMkLst>
          <pc:docMk/>
          <pc:sldMk cId="1993621448" sldId="2333"/>
        </pc:sldMkLst>
      </pc:sldChg>
      <pc:sldChg chg="del">
        <pc:chgData name="Yoel Kortick" userId="167978f5-7f40-4909-85d5-d4149554ad4e" providerId="ADAL" clId="{464E9CF7-2A79-4905-9CA4-02F6265DD664}" dt="2025-04-27T14:56:21.066" v="44" actId="47"/>
        <pc:sldMkLst>
          <pc:docMk/>
          <pc:sldMk cId="2447310114" sldId="2334"/>
        </pc:sldMkLst>
      </pc:sldChg>
      <pc:sldChg chg="del">
        <pc:chgData name="Yoel Kortick" userId="167978f5-7f40-4909-85d5-d4149554ad4e" providerId="ADAL" clId="{464E9CF7-2A79-4905-9CA4-02F6265DD664}" dt="2025-04-27T14:56:21.066" v="44" actId="47"/>
        <pc:sldMkLst>
          <pc:docMk/>
          <pc:sldMk cId="950325727" sldId="2335"/>
        </pc:sldMkLst>
      </pc:sldChg>
      <pc:sldChg chg="del">
        <pc:chgData name="Yoel Kortick" userId="167978f5-7f40-4909-85d5-d4149554ad4e" providerId="ADAL" clId="{464E9CF7-2A79-4905-9CA4-02F6265DD664}" dt="2025-04-27T14:56:21.066" v="44" actId="47"/>
        <pc:sldMkLst>
          <pc:docMk/>
          <pc:sldMk cId="439808980" sldId="2336"/>
        </pc:sldMkLst>
      </pc:sldChg>
      <pc:sldChg chg="del">
        <pc:chgData name="Yoel Kortick" userId="167978f5-7f40-4909-85d5-d4149554ad4e" providerId="ADAL" clId="{464E9CF7-2A79-4905-9CA4-02F6265DD664}" dt="2025-04-27T14:56:21.066" v="44" actId="47"/>
        <pc:sldMkLst>
          <pc:docMk/>
          <pc:sldMk cId="820485612" sldId="2337"/>
        </pc:sldMkLst>
      </pc:sldChg>
      <pc:sldChg chg="del">
        <pc:chgData name="Yoel Kortick" userId="167978f5-7f40-4909-85d5-d4149554ad4e" providerId="ADAL" clId="{464E9CF7-2A79-4905-9CA4-02F6265DD664}" dt="2025-04-27T14:56:21.066" v="44" actId="47"/>
        <pc:sldMkLst>
          <pc:docMk/>
          <pc:sldMk cId="3911999836" sldId="2338"/>
        </pc:sldMkLst>
      </pc:sldChg>
      <pc:sldChg chg="del">
        <pc:chgData name="Yoel Kortick" userId="167978f5-7f40-4909-85d5-d4149554ad4e" providerId="ADAL" clId="{464E9CF7-2A79-4905-9CA4-02F6265DD664}" dt="2025-04-27T14:56:21.066" v="44" actId="47"/>
        <pc:sldMkLst>
          <pc:docMk/>
          <pc:sldMk cId="1326827707" sldId="2339"/>
        </pc:sldMkLst>
      </pc:sldChg>
      <pc:sldChg chg="del">
        <pc:chgData name="Yoel Kortick" userId="167978f5-7f40-4909-85d5-d4149554ad4e" providerId="ADAL" clId="{464E9CF7-2A79-4905-9CA4-02F6265DD664}" dt="2025-04-27T14:56:21.066" v="44" actId="47"/>
        <pc:sldMkLst>
          <pc:docMk/>
          <pc:sldMk cId="1254216125" sldId="2340"/>
        </pc:sldMkLst>
      </pc:sldChg>
    </pc:docChg>
  </pc:docChgLst>
  <pc:docChgLst>
    <pc:chgData name="Yoel Kortick" userId="167978f5-7f40-4909-85d5-d4149554ad4e" providerId="ADAL" clId="{C06B2644-C886-4BE1-B988-6C10B407575C}"/>
    <pc:docChg chg="undo custSel addSld delSld modSld sldOrd">
      <pc:chgData name="Yoel Kortick" userId="167978f5-7f40-4909-85d5-d4149554ad4e" providerId="ADAL" clId="{C06B2644-C886-4BE1-B988-6C10B407575C}" dt="2025-03-31T07:43:33.620" v="12350" actId="6549"/>
      <pc:docMkLst>
        <pc:docMk/>
      </pc:docMkLst>
      <pc:sldChg chg="delSp modSp mod">
        <pc:chgData name="Yoel Kortick" userId="167978f5-7f40-4909-85d5-d4149554ad4e" providerId="ADAL" clId="{C06B2644-C886-4BE1-B988-6C10B407575C}" dt="2025-03-31T07:03:51.284" v="10544" actId="20577"/>
        <pc:sldMkLst>
          <pc:docMk/>
          <pc:sldMk cId="3267142644" sldId="1724"/>
        </pc:sldMkLst>
      </pc:sldChg>
      <pc:sldChg chg="modSp mod">
        <pc:chgData name="Yoel Kortick" userId="167978f5-7f40-4909-85d5-d4149554ad4e" providerId="ADAL" clId="{C06B2644-C886-4BE1-B988-6C10B407575C}" dt="2025-03-14T13:36:51.388" v="101" actId="14100"/>
        <pc:sldMkLst>
          <pc:docMk/>
          <pc:sldMk cId="1404067891" sldId="1782"/>
        </pc:sldMkLst>
        <pc:spChg chg="mod">
          <ac:chgData name="Yoel Kortick" userId="167978f5-7f40-4909-85d5-d4149554ad4e" providerId="ADAL" clId="{C06B2644-C886-4BE1-B988-6C10B407575C}" dt="2025-03-14T13:36:51.388" v="101" actId="14100"/>
          <ac:spMkLst>
            <pc:docMk/>
            <pc:sldMk cId="1404067891" sldId="1782"/>
            <ac:spMk id="4" creationId="{A02F1239-CFFA-4E95-8A0B-536CBE397E4E}"/>
          </ac:spMkLst>
        </pc:spChg>
      </pc:sldChg>
      <pc:sldChg chg="modSp mod">
        <pc:chgData name="Yoel Kortick" userId="167978f5-7f40-4909-85d5-d4149554ad4e" providerId="ADAL" clId="{C06B2644-C886-4BE1-B988-6C10B407575C}" dt="2025-03-16T10:59:14.583" v="2231" actId="255"/>
        <pc:sldMkLst>
          <pc:docMk/>
          <pc:sldMk cId="1078410933" sldId="1792"/>
        </pc:sldMkLst>
        <pc:spChg chg="mod">
          <ac:chgData name="Yoel Kortick" userId="167978f5-7f40-4909-85d5-d4149554ad4e" providerId="ADAL" clId="{C06B2644-C886-4BE1-B988-6C10B407575C}" dt="2025-03-16T10:59:14.583" v="2231" actId="255"/>
          <ac:spMkLst>
            <pc:docMk/>
            <pc:sldMk cId="1078410933" sldId="1792"/>
            <ac:spMk id="3" creationId="{440E2C51-CB70-4EE1-8E6B-DADCB74DEC44}"/>
          </ac:spMkLst>
        </pc:spChg>
      </pc:sldChg>
      <pc:sldChg chg="modSp mod">
        <pc:chgData name="Yoel Kortick" userId="167978f5-7f40-4909-85d5-d4149554ad4e" providerId="ADAL" clId="{C06B2644-C886-4BE1-B988-6C10B407575C}" dt="2025-03-16T10:05:53.995" v="927" actId="27636"/>
        <pc:sldMkLst>
          <pc:docMk/>
          <pc:sldMk cId="4132155335" sldId="1793"/>
        </pc:sldMkLst>
        <pc:spChg chg="mod">
          <ac:chgData name="Yoel Kortick" userId="167978f5-7f40-4909-85d5-d4149554ad4e" providerId="ADAL" clId="{C06B2644-C886-4BE1-B988-6C10B407575C}" dt="2025-03-16T10:05:53.995" v="927" actId="27636"/>
          <ac:spMkLst>
            <pc:docMk/>
            <pc:sldMk cId="4132155335" sldId="1793"/>
            <ac:spMk id="3" creationId="{4FC18B40-6547-41EC-8A0E-1C8F40E0A42F}"/>
          </ac:spMkLst>
        </pc:spChg>
        <pc:spChg chg="mod">
          <ac:chgData name="Yoel Kortick" userId="167978f5-7f40-4909-85d5-d4149554ad4e" providerId="ADAL" clId="{C06B2644-C886-4BE1-B988-6C10B407575C}" dt="2025-03-14T14:02:02.601" v="543" actId="255"/>
          <ac:spMkLst>
            <pc:docMk/>
            <pc:sldMk cId="4132155335" sldId="1793"/>
            <ac:spMk id="4" creationId="{2490F34D-A7E2-4EA9-8B1A-78371A1F1CD1}"/>
          </ac:spMkLst>
        </pc:spChg>
      </pc:sldChg>
      <pc:sldChg chg="del">
        <pc:chgData name="Yoel Kortick" userId="167978f5-7f40-4909-85d5-d4149554ad4e" providerId="ADAL" clId="{C06B2644-C886-4BE1-B988-6C10B407575C}" dt="2025-03-16T12:05:47.016" v="4507" actId="47"/>
        <pc:sldMkLst>
          <pc:docMk/>
          <pc:sldMk cId="3828660448" sldId="1918"/>
        </pc:sldMkLst>
      </pc:sldChg>
      <pc:sldChg chg="del">
        <pc:chgData name="Yoel Kortick" userId="167978f5-7f40-4909-85d5-d4149554ad4e" providerId="ADAL" clId="{C06B2644-C886-4BE1-B988-6C10B407575C}" dt="2025-03-16T12:05:47.016" v="4507" actId="47"/>
        <pc:sldMkLst>
          <pc:docMk/>
          <pc:sldMk cId="732818305" sldId="1935"/>
        </pc:sldMkLst>
      </pc:sldChg>
      <pc:sldChg chg="modSp mod">
        <pc:chgData name="Yoel Kortick" userId="167978f5-7f40-4909-85d5-d4149554ad4e" providerId="ADAL" clId="{C06B2644-C886-4BE1-B988-6C10B407575C}" dt="2025-03-14T14:00:12.868" v="507" actId="6549"/>
        <pc:sldMkLst>
          <pc:docMk/>
          <pc:sldMk cId="1269053929" sldId="1997"/>
        </pc:sldMkLst>
        <pc:spChg chg="mod">
          <ac:chgData name="Yoel Kortick" userId="167978f5-7f40-4909-85d5-d4149554ad4e" providerId="ADAL" clId="{C06B2644-C886-4BE1-B988-6C10B407575C}" dt="2025-03-14T14:00:12.868" v="507" actId="6549"/>
          <ac:spMkLst>
            <pc:docMk/>
            <pc:sldMk cId="1269053929" sldId="1997"/>
            <ac:spMk id="4" creationId="{2490F34D-A7E2-4EA9-8B1A-78371A1F1CD1}"/>
          </ac:spMkLst>
        </pc:spChg>
      </pc:sldChg>
      <pc:sldChg chg="del">
        <pc:chgData name="Yoel Kortick" userId="167978f5-7f40-4909-85d5-d4149554ad4e" providerId="ADAL" clId="{C06B2644-C886-4BE1-B988-6C10B407575C}" dt="2025-03-14T13:42:24.119" v="265" actId="47"/>
        <pc:sldMkLst>
          <pc:docMk/>
          <pc:sldMk cId="4145297695" sldId="2099"/>
        </pc:sldMkLst>
      </pc:sldChg>
      <pc:sldChg chg="addSp delSp modSp mod">
        <pc:chgData name="Yoel Kortick" userId="167978f5-7f40-4909-85d5-d4149554ad4e" providerId="ADAL" clId="{C06B2644-C886-4BE1-B988-6C10B407575C}" dt="2025-03-16T10:17:57.207" v="1105" actId="478"/>
        <pc:sldMkLst>
          <pc:docMk/>
          <pc:sldMk cId="205742576" sldId="2100"/>
        </pc:sldMkLst>
      </pc:sldChg>
      <pc:sldChg chg="modSp del mod">
        <pc:chgData name="Yoel Kortick" userId="167978f5-7f40-4909-85d5-d4149554ad4e" providerId="ADAL" clId="{C06B2644-C886-4BE1-B988-6C10B407575C}" dt="2025-03-16T10:18:33.279" v="1106" actId="47"/>
        <pc:sldMkLst>
          <pc:docMk/>
          <pc:sldMk cId="3428876548" sldId="2101"/>
        </pc:sldMkLst>
      </pc:sldChg>
      <pc:sldChg chg="addSp delSp modSp mod">
        <pc:chgData name="Yoel Kortick" userId="167978f5-7f40-4909-85d5-d4149554ad4e" providerId="ADAL" clId="{C06B2644-C886-4BE1-B988-6C10B407575C}" dt="2025-03-16T10:19:48.731" v="1133" actId="208"/>
        <pc:sldMkLst>
          <pc:docMk/>
          <pc:sldMk cId="657813396" sldId="2102"/>
        </pc:sldMkLst>
      </pc:sldChg>
      <pc:sldChg chg="addSp delSp modSp mod">
        <pc:chgData name="Yoel Kortick" userId="167978f5-7f40-4909-85d5-d4149554ad4e" providerId="ADAL" clId="{C06B2644-C886-4BE1-B988-6C10B407575C}" dt="2025-03-16T10:25:45.323" v="1298" actId="1076"/>
        <pc:sldMkLst>
          <pc:docMk/>
          <pc:sldMk cId="2400962821" sldId="2103"/>
        </pc:sldMkLst>
      </pc:sldChg>
      <pc:sldChg chg="addSp delSp modSp mod ord">
        <pc:chgData name="Yoel Kortick" userId="167978f5-7f40-4909-85d5-d4149554ad4e" providerId="ADAL" clId="{C06B2644-C886-4BE1-B988-6C10B407575C}" dt="2025-03-16T10:38:33.550" v="1654" actId="14100"/>
        <pc:sldMkLst>
          <pc:docMk/>
          <pc:sldMk cId="2662654733" sldId="2104"/>
        </pc:sldMkLst>
      </pc:sldChg>
      <pc:sldChg chg="addSp delSp modSp mod">
        <pc:chgData name="Yoel Kortick" userId="167978f5-7f40-4909-85d5-d4149554ad4e" providerId="ADAL" clId="{C06B2644-C886-4BE1-B988-6C10B407575C}" dt="2025-03-16T11:07:24.823" v="2421" actId="14100"/>
        <pc:sldMkLst>
          <pc:docMk/>
          <pc:sldMk cId="619029764" sldId="2105"/>
        </pc:sldMkLst>
      </pc:sldChg>
      <pc:sldChg chg="del">
        <pc:chgData name="Yoel Kortick" userId="167978f5-7f40-4909-85d5-d4149554ad4e" providerId="ADAL" clId="{C06B2644-C886-4BE1-B988-6C10B407575C}" dt="2025-03-14T13:42:22.994" v="264" actId="47"/>
        <pc:sldMkLst>
          <pc:docMk/>
          <pc:sldMk cId="3697288480" sldId="2169"/>
        </pc:sldMkLst>
      </pc:sldChg>
      <pc:sldChg chg="addSp delSp modSp mod">
        <pc:chgData name="Yoel Kortick" userId="167978f5-7f40-4909-85d5-d4149554ad4e" providerId="ADAL" clId="{C06B2644-C886-4BE1-B988-6C10B407575C}" dt="2025-03-16T10:59:35.716" v="2232" actId="20577"/>
        <pc:sldMkLst>
          <pc:docMk/>
          <pc:sldMk cId="869709516" sldId="2170"/>
        </pc:sldMkLst>
        <pc:spChg chg="mod">
          <ac:chgData name="Yoel Kortick" userId="167978f5-7f40-4909-85d5-d4149554ad4e" providerId="ADAL" clId="{C06B2644-C886-4BE1-B988-6C10B407575C}" dt="2025-03-16T10:06:02.320" v="929" actId="27636"/>
          <ac:spMkLst>
            <pc:docMk/>
            <pc:sldMk cId="869709516" sldId="2170"/>
            <ac:spMk id="3" creationId="{4FC18B40-6547-41EC-8A0E-1C8F40E0A42F}"/>
          </ac:spMkLst>
        </pc:spChg>
        <pc:spChg chg="mod">
          <ac:chgData name="Yoel Kortick" userId="167978f5-7f40-4909-85d5-d4149554ad4e" providerId="ADAL" clId="{C06B2644-C886-4BE1-B988-6C10B407575C}" dt="2025-03-16T10:59:35.716" v="2232" actId="20577"/>
          <ac:spMkLst>
            <pc:docMk/>
            <pc:sldMk cId="869709516" sldId="2170"/>
            <ac:spMk id="4" creationId="{2490F34D-A7E2-4EA9-8B1A-78371A1F1CD1}"/>
          </ac:spMkLst>
        </pc:spChg>
      </pc:sldChg>
      <pc:sldChg chg="addSp delSp modSp mod">
        <pc:chgData name="Yoel Kortick" userId="167978f5-7f40-4909-85d5-d4149554ad4e" providerId="ADAL" clId="{C06B2644-C886-4BE1-B988-6C10B407575C}" dt="2025-03-16T11:04:57.606" v="2282" actId="1037"/>
        <pc:sldMkLst>
          <pc:docMk/>
          <pc:sldMk cId="1706323062" sldId="2171"/>
        </pc:sldMkLst>
        <pc:spChg chg="mod">
          <ac:chgData name="Yoel Kortick" userId="167978f5-7f40-4909-85d5-d4149554ad4e" providerId="ADAL" clId="{C06B2644-C886-4BE1-B988-6C10B407575C}" dt="2025-03-16T10:06:08.640" v="931" actId="27636"/>
          <ac:spMkLst>
            <pc:docMk/>
            <pc:sldMk cId="1706323062" sldId="2171"/>
            <ac:spMk id="3" creationId="{4FC18B40-6547-41EC-8A0E-1C8F40E0A42F}"/>
          </ac:spMkLst>
        </pc:spChg>
        <pc:spChg chg="mod">
          <ac:chgData name="Yoel Kortick" userId="167978f5-7f40-4909-85d5-d4149554ad4e" providerId="ADAL" clId="{C06B2644-C886-4BE1-B988-6C10B407575C}" dt="2025-03-14T14:45:29.486" v="706" actId="313"/>
          <ac:spMkLst>
            <pc:docMk/>
            <pc:sldMk cId="1706323062" sldId="2171"/>
            <ac:spMk id="4" creationId="{2490F34D-A7E2-4EA9-8B1A-78371A1F1CD1}"/>
          </ac:spMkLst>
        </pc:spChg>
      </pc:sldChg>
      <pc:sldChg chg="addSp delSp modSp mod">
        <pc:chgData name="Yoel Kortick" userId="167978f5-7f40-4909-85d5-d4149554ad4e" providerId="ADAL" clId="{C06B2644-C886-4BE1-B988-6C10B407575C}" dt="2025-03-16T10:15:27.946" v="1029" actId="208"/>
        <pc:sldMkLst>
          <pc:docMk/>
          <pc:sldMk cId="910582312" sldId="2172"/>
        </pc:sldMkLst>
        <pc:spChg chg="mod">
          <ac:chgData name="Yoel Kortick" userId="167978f5-7f40-4909-85d5-d4149554ad4e" providerId="ADAL" clId="{C06B2644-C886-4BE1-B988-6C10B407575C}" dt="2025-03-16T10:06:15.919" v="933" actId="27636"/>
          <ac:spMkLst>
            <pc:docMk/>
            <pc:sldMk cId="910582312" sldId="2172"/>
            <ac:spMk id="3" creationId="{4FC18B40-6547-41EC-8A0E-1C8F40E0A42F}"/>
          </ac:spMkLst>
        </pc:spChg>
        <pc:spChg chg="mod">
          <ac:chgData name="Yoel Kortick" userId="167978f5-7f40-4909-85d5-d4149554ad4e" providerId="ADAL" clId="{C06B2644-C886-4BE1-B988-6C10B407575C}" dt="2025-03-14T14:47:55.274" v="762" actId="20577"/>
          <ac:spMkLst>
            <pc:docMk/>
            <pc:sldMk cId="910582312" sldId="2172"/>
            <ac:spMk id="4" creationId="{2490F34D-A7E2-4EA9-8B1A-78371A1F1CD1}"/>
          </ac:spMkLst>
        </pc:spChg>
      </pc:sldChg>
      <pc:sldChg chg="addSp delSp modSp mod">
        <pc:chgData name="Yoel Kortick" userId="167978f5-7f40-4909-85d5-d4149554ad4e" providerId="ADAL" clId="{C06B2644-C886-4BE1-B988-6C10B407575C}" dt="2025-03-16T10:28:17.092" v="1334" actId="1036"/>
        <pc:sldMkLst>
          <pc:docMk/>
          <pc:sldMk cId="2828094424" sldId="2173"/>
        </pc:sldMkLst>
      </pc:sldChg>
      <pc:sldChg chg="modSp mod">
        <pc:chgData name="Yoel Kortick" userId="167978f5-7f40-4909-85d5-d4149554ad4e" providerId="ADAL" clId="{C06B2644-C886-4BE1-B988-6C10B407575C}" dt="2025-03-16T11:08:36.317" v="2438" actId="255"/>
        <pc:sldMkLst>
          <pc:docMk/>
          <pc:sldMk cId="1620884299" sldId="2174"/>
        </pc:sldMkLst>
        <pc:spChg chg="mod">
          <ac:chgData name="Yoel Kortick" userId="167978f5-7f40-4909-85d5-d4149554ad4e" providerId="ADAL" clId="{C06B2644-C886-4BE1-B988-6C10B407575C}" dt="2025-03-16T11:08:36.317" v="2438" actId="255"/>
          <ac:spMkLst>
            <pc:docMk/>
            <pc:sldMk cId="1620884299" sldId="2174"/>
            <ac:spMk id="3" creationId="{440E2C51-CB70-4EE1-8E6B-DADCB74DEC44}"/>
          </ac:spMkLst>
        </pc:spChg>
      </pc:sldChg>
      <pc:sldChg chg="addSp modSp mod">
        <pc:chgData name="Yoel Kortick" userId="167978f5-7f40-4909-85d5-d4149554ad4e" providerId="ADAL" clId="{C06B2644-C886-4BE1-B988-6C10B407575C}" dt="2025-03-16T11:24:24.566" v="2571" actId="207"/>
        <pc:sldMkLst>
          <pc:docMk/>
          <pc:sldMk cId="3839867393" sldId="2175"/>
        </pc:sldMkLst>
        <pc:spChg chg="mod">
          <ac:chgData name="Yoel Kortick" userId="167978f5-7f40-4909-85d5-d4149554ad4e" providerId="ADAL" clId="{C06B2644-C886-4BE1-B988-6C10B407575C}" dt="2025-03-16T11:09:04.620" v="2440" actId="255"/>
          <ac:spMkLst>
            <pc:docMk/>
            <pc:sldMk cId="3839867393" sldId="2175"/>
            <ac:spMk id="3" creationId="{4FC18B40-6547-41EC-8A0E-1C8F40E0A42F}"/>
          </ac:spMkLst>
        </pc:spChg>
        <pc:spChg chg="mod">
          <ac:chgData name="Yoel Kortick" userId="167978f5-7f40-4909-85d5-d4149554ad4e" providerId="ADAL" clId="{C06B2644-C886-4BE1-B988-6C10B407575C}" dt="2025-03-16T11:23:19.911" v="2502" actId="14100"/>
          <ac:spMkLst>
            <pc:docMk/>
            <pc:sldMk cId="3839867393" sldId="2175"/>
            <ac:spMk id="4" creationId="{2490F34D-A7E2-4EA9-8B1A-78371A1F1CD1}"/>
          </ac:spMkLst>
        </pc:spChg>
      </pc:sldChg>
      <pc:sldChg chg="addSp delSp modSp mod">
        <pc:chgData name="Yoel Kortick" userId="167978f5-7f40-4909-85d5-d4149554ad4e" providerId="ADAL" clId="{C06B2644-C886-4BE1-B988-6C10B407575C}" dt="2025-03-16T14:46:13.400" v="5627"/>
        <pc:sldMkLst>
          <pc:docMk/>
          <pc:sldMk cId="82024322" sldId="2176"/>
        </pc:sldMkLst>
      </pc:sldChg>
      <pc:sldChg chg="addSp delSp modSp mod">
        <pc:chgData name="Yoel Kortick" userId="167978f5-7f40-4909-85d5-d4149554ad4e" providerId="ADAL" clId="{C06B2644-C886-4BE1-B988-6C10B407575C}" dt="2025-03-16T11:33:45.790" v="3084" actId="313"/>
        <pc:sldMkLst>
          <pc:docMk/>
          <pc:sldMk cId="3950133090" sldId="2177"/>
        </pc:sldMkLst>
      </pc:sldChg>
      <pc:sldChg chg="add">
        <pc:chgData name="Yoel Kortick" userId="167978f5-7f40-4909-85d5-d4149554ad4e" providerId="ADAL" clId="{C06B2644-C886-4BE1-B988-6C10B407575C}" dt="2025-03-16T12:00:23.386" v="4217"/>
        <pc:sldMkLst>
          <pc:docMk/>
          <pc:sldMk cId="164038021" sldId="2179"/>
        </pc:sldMkLst>
      </pc:sldChg>
      <pc:sldChg chg="addSp modSp del mod">
        <pc:chgData name="Yoel Kortick" userId="167978f5-7f40-4909-85d5-d4149554ad4e" providerId="ADAL" clId="{C06B2644-C886-4BE1-B988-6C10B407575C}" dt="2025-03-16T12:00:10.376" v="4216" actId="2696"/>
        <pc:sldMkLst>
          <pc:docMk/>
          <pc:sldMk cId="1975683171" sldId="2179"/>
        </pc:sldMkLst>
      </pc:sldChg>
      <pc:sldChg chg="modSp del mod">
        <pc:chgData name="Yoel Kortick" userId="167978f5-7f40-4909-85d5-d4149554ad4e" providerId="ADAL" clId="{C06B2644-C886-4BE1-B988-6C10B407575C}" dt="2025-03-16T12:00:10.376" v="4216" actId="2696"/>
        <pc:sldMkLst>
          <pc:docMk/>
          <pc:sldMk cId="942914310" sldId="2180"/>
        </pc:sldMkLst>
      </pc:sldChg>
      <pc:sldChg chg="add del">
        <pc:chgData name="Yoel Kortick" userId="167978f5-7f40-4909-85d5-d4149554ad4e" providerId="ADAL" clId="{C06B2644-C886-4BE1-B988-6C10B407575C}" dt="2025-03-16T12:01:16.249" v="4269" actId="47"/>
        <pc:sldMkLst>
          <pc:docMk/>
          <pc:sldMk cId="4049101746" sldId="2180"/>
        </pc:sldMkLst>
      </pc:sldChg>
      <pc:sldChg chg="modSp del mod">
        <pc:chgData name="Yoel Kortick" userId="167978f5-7f40-4909-85d5-d4149554ad4e" providerId="ADAL" clId="{C06B2644-C886-4BE1-B988-6C10B407575C}" dt="2025-03-16T12:04:04.871" v="4483" actId="47"/>
        <pc:sldMkLst>
          <pc:docMk/>
          <pc:sldMk cId="3099068155" sldId="2181"/>
        </pc:sldMkLst>
      </pc:sldChg>
      <pc:sldChg chg="modSp del mod">
        <pc:chgData name="Yoel Kortick" userId="167978f5-7f40-4909-85d5-d4149554ad4e" providerId="ADAL" clId="{C06B2644-C886-4BE1-B988-6C10B407575C}" dt="2025-03-16T12:04:05.660" v="4484" actId="47"/>
        <pc:sldMkLst>
          <pc:docMk/>
          <pc:sldMk cId="80479618" sldId="2182"/>
        </pc:sldMkLst>
      </pc:sldChg>
      <pc:sldChg chg="modSp del mod">
        <pc:chgData name="Yoel Kortick" userId="167978f5-7f40-4909-85d5-d4149554ad4e" providerId="ADAL" clId="{C06B2644-C886-4BE1-B988-6C10B407575C}" dt="2025-03-16T12:04:06.486" v="4485" actId="47"/>
        <pc:sldMkLst>
          <pc:docMk/>
          <pc:sldMk cId="1354696750" sldId="2183"/>
        </pc:sldMkLst>
      </pc:sldChg>
      <pc:sldChg chg="addSp delSp modSp mod ord">
        <pc:chgData name="Yoel Kortick" userId="167978f5-7f40-4909-85d5-d4149554ad4e" providerId="ADAL" clId="{C06B2644-C886-4BE1-B988-6C10B407575C}" dt="2025-03-16T12:00:53.371" v="4268" actId="255"/>
        <pc:sldMkLst>
          <pc:docMk/>
          <pc:sldMk cId="874398427" sldId="2186"/>
        </pc:sldMkLst>
        <pc:spChg chg="mod">
          <ac:chgData name="Yoel Kortick" userId="167978f5-7f40-4909-85d5-d4149554ad4e" providerId="ADAL" clId="{C06B2644-C886-4BE1-B988-6C10B407575C}" dt="2025-03-16T11:09:23.273" v="2446" actId="27636"/>
          <ac:spMkLst>
            <pc:docMk/>
            <pc:sldMk cId="874398427" sldId="2186"/>
            <ac:spMk id="3" creationId="{4FC18B40-6547-41EC-8A0E-1C8F40E0A42F}"/>
          </ac:spMkLst>
        </pc:spChg>
        <pc:spChg chg="mod">
          <ac:chgData name="Yoel Kortick" userId="167978f5-7f40-4909-85d5-d4149554ad4e" providerId="ADAL" clId="{C06B2644-C886-4BE1-B988-6C10B407575C}" dt="2025-03-16T12:00:53.371" v="4268" actId="255"/>
          <ac:spMkLst>
            <pc:docMk/>
            <pc:sldMk cId="874398427" sldId="2186"/>
            <ac:spMk id="4" creationId="{2490F34D-A7E2-4EA9-8B1A-78371A1F1CD1}"/>
          </ac:spMkLst>
        </pc:spChg>
      </pc:sldChg>
      <pc:sldChg chg="modSp add mod">
        <pc:chgData name="Yoel Kortick" userId="167978f5-7f40-4909-85d5-d4149554ad4e" providerId="ADAL" clId="{C06B2644-C886-4BE1-B988-6C10B407575C}" dt="2025-03-16T12:02:38.591" v="4365" actId="1035"/>
        <pc:sldMkLst>
          <pc:docMk/>
          <pc:sldMk cId="2048158411" sldId="2187"/>
        </pc:sldMkLst>
        <pc:spChg chg="mod">
          <ac:chgData name="Yoel Kortick" userId="167978f5-7f40-4909-85d5-d4149554ad4e" providerId="ADAL" clId="{C06B2644-C886-4BE1-B988-6C10B407575C}" dt="2025-03-16T12:02:32.227" v="4360" actId="6549"/>
          <ac:spMkLst>
            <pc:docMk/>
            <pc:sldMk cId="2048158411" sldId="2187"/>
            <ac:spMk id="2" creationId="{E3A8D311-ADEB-1013-BD5A-91D2ABA38940}"/>
          </ac:spMkLst>
        </pc:spChg>
      </pc:sldChg>
      <pc:sldChg chg="addSp delSp modSp del mod">
        <pc:chgData name="Yoel Kortick" userId="167978f5-7f40-4909-85d5-d4149554ad4e" providerId="ADAL" clId="{C06B2644-C886-4BE1-B988-6C10B407575C}" dt="2025-03-16T12:01:24.178" v="4270" actId="2696"/>
        <pc:sldMkLst>
          <pc:docMk/>
          <pc:sldMk cId="3415310585" sldId="2187"/>
        </pc:sldMkLst>
      </pc:sldChg>
      <pc:sldChg chg="del">
        <pc:chgData name="Yoel Kortick" userId="167978f5-7f40-4909-85d5-d4149554ad4e" providerId="ADAL" clId="{C06B2644-C886-4BE1-B988-6C10B407575C}" dt="2025-03-16T12:05:47.016" v="4507" actId="47"/>
        <pc:sldMkLst>
          <pc:docMk/>
          <pc:sldMk cId="4174474620" sldId="2188"/>
        </pc:sldMkLst>
      </pc:sldChg>
      <pc:sldChg chg="del">
        <pc:chgData name="Yoel Kortick" userId="167978f5-7f40-4909-85d5-d4149554ad4e" providerId="ADAL" clId="{C06B2644-C886-4BE1-B988-6C10B407575C}" dt="2025-03-16T12:05:47.016" v="4507" actId="47"/>
        <pc:sldMkLst>
          <pc:docMk/>
          <pc:sldMk cId="3725549995" sldId="2189"/>
        </pc:sldMkLst>
      </pc:sldChg>
      <pc:sldChg chg="del">
        <pc:chgData name="Yoel Kortick" userId="167978f5-7f40-4909-85d5-d4149554ad4e" providerId="ADAL" clId="{C06B2644-C886-4BE1-B988-6C10B407575C}" dt="2025-03-16T12:05:47.016" v="4507" actId="47"/>
        <pc:sldMkLst>
          <pc:docMk/>
          <pc:sldMk cId="3903555022" sldId="2190"/>
        </pc:sldMkLst>
      </pc:sldChg>
      <pc:sldChg chg="del">
        <pc:chgData name="Yoel Kortick" userId="167978f5-7f40-4909-85d5-d4149554ad4e" providerId="ADAL" clId="{C06B2644-C886-4BE1-B988-6C10B407575C}" dt="2025-03-16T12:05:47.016" v="4507" actId="47"/>
        <pc:sldMkLst>
          <pc:docMk/>
          <pc:sldMk cId="4248121198" sldId="2191"/>
        </pc:sldMkLst>
      </pc:sldChg>
      <pc:sldChg chg="del">
        <pc:chgData name="Yoel Kortick" userId="167978f5-7f40-4909-85d5-d4149554ad4e" providerId="ADAL" clId="{C06B2644-C886-4BE1-B988-6C10B407575C}" dt="2025-03-16T12:05:47.016" v="4507" actId="47"/>
        <pc:sldMkLst>
          <pc:docMk/>
          <pc:sldMk cId="765246288" sldId="2192"/>
        </pc:sldMkLst>
      </pc:sldChg>
      <pc:sldChg chg="del">
        <pc:chgData name="Yoel Kortick" userId="167978f5-7f40-4909-85d5-d4149554ad4e" providerId="ADAL" clId="{C06B2644-C886-4BE1-B988-6C10B407575C}" dt="2025-03-16T12:05:47.016" v="4507" actId="47"/>
        <pc:sldMkLst>
          <pc:docMk/>
          <pc:sldMk cId="1505387156" sldId="2193"/>
        </pc:sldMkLst>
      </pc:sldChg>
      <pc:sldChg chg="del">
        <pc:chgData name="Yoel Kortick" userId="167978f5-7f40-4909-85d5-d4149554ad4e" providerId="ADAL" clId="{C06B2644-C886-4BE1-B988-6C10B407575C}" dt="2025-03-16T12:05:47.016" v="4507" actId="47"/>
        <pc:sldMkLst>
          <pc:docMk/>
          <pc:sldMk cId="3862284308" sldId="2194"/>
        </pc:sldMkLst>
      </pc:sldChg>
      <pc:sldChg chg="del">
        <pc:chgData name="Yoel Kortick" userId="167978f5-7f40-4909-85d5-d4149554ad4e" providerId="ADAL" clId="{C06B2644-C886-4BE1-B988-6C10B407575C}" dt="2025-03-16T12:05:47.016" v="4507" actId="47"/>
        <pc:sldMkLst>
          <pc:docMk/>
          <pc:sldMk cId="1009688144" sldId="2195"/>
        </pc:sldMkLst>
      </pc:sldChg>
      <pc:sldChg chg="del">
        <pc:chgData name="Yoel Kortick" userId="167978f5-7f40-4909-85d5-d4149554ad4e" providerId="ADAL" clId="{C06B2644-C886-4BE1-B988-6C10B407575C}" dt="2025-03-16T12:05:47.016" v="4507" actId="47"/>
        <pc:sldMkLst>
          <pc:docMk/>
          <pc:sldMk cId="1387107278" sldId="2196"/>
        </pc:sldMkLst>
      </pc:sldChg>
      <pc:sldChg chg="del">
        <pc:chgData name="Yoel Kortick" userId="167978f5-7f40-4909-85d5-d4149554ad4e" providerId="ADAL" clId="{C06B2644-C886-4BE1-B988-6C10B407575C}" dt="2025-03-16T12:05:47.016" v="4507" actId="47"/>
        <pc:sldMkLst>
          <pc:docMk/>
          <pc:sldMk cId="2546307197" sldId="2197"/>
        </pc:sldMkLst>
      </pc:sldChg>
      <pc:sldChg chg="del">
        <pc:chgData name="Yoel Kortick" userId="167978f5-7f40-4909-85d5-d4149554ad4e" providerId="ADAL" clId="{C06B2644-C886-4BE1-B988-6C10B407575C}" dt="2025-03-16T12:05:47.016" v="4507" actId="47"/>
        <pc:sldMkLst>
          <pc:docMk/>
          <pc:sldMk cId="1095306144" sldId="2198"/>
        </pc:sldMkLst>
      </pc:sldChg>
      <pc:sldChg chg="del">
        <pc:chgData name="Yoel Kortick" userId="167978f5-7f40-4909-85d5-d4149554ad4e" providerId="ADAL" clId="{C06B2644-C886-4BE1-B988-6C10B407575C}" dt="2025-03-16T12:05:47.016" v="4507" actId="47"/>
        <pc:sldMkLst>
          <pc:docMk/>
          <pc:sldMk cId="301092505" sldId="2199"/>
        </pc:sldMkLst>
      </pc:sldChg>
      <pc:sldChg chg="del">
        <pc:chgData name="Yoel Kortick" userId="167978f5-7f40-4909-85d5-d4149554ad4e" providerId="ADAL" clId="{C06B2644-C886-4BE1-B988-6C10B407575C}" dt="2025-03-16T12:05:47.016" v="4507" actId="47"/>
        <pc:sldMkLst>
          <pc:docMk/>
          <pc:sldMk cId="1133217934" sldId="2200"/>
        </pc:sldMkLst>
      </pc:sldChg>
      <pc:sldChg chg="del">
        <pc:chgData name="Yoel Kortick" userId="167978f5-7f40-4909-85d5-d4149554ad4e" providerId="ADAL" clId="{C06B2644-C886-4BE1-B988-6C10B407575C}" dt="2025-03-16T12:05:47.016" v="4507" actId="47"/>
        <pc:sldMkLst>
          <pc:docMk/>
          <pc:sldMk cId="2833982074" sldId="2201"/>
        </pc:sldMkLst>
      </pc:sldChg>
      <pc:sldChg chg="del">
        <pc:chgData name="Yoel Kortick" userId="167978f5-7f40-4909-85d5-d4149554ad4e" providerId="ADAL" clId="{C06B2644-C886-4BE1-B988-6C10B407575C}" dt="2025-03-16T12:05:47.016" v="4507" actId="47"/>
        <pc:sldMkLst>
          <pc:docMk/>
          <pc:sldMk cId="3706920099" sldId="2202"/>
        </pc:sldMkLst>
      </pc:sldChg>
      <pc:sldChg chg="del">
        <pc:chgData name="Yoel Kortick" userId="167978f5-7f40-4909-85d5-d4149554ad4e" providerId="ADAL" clId="{C06B2644-C886-4BE1-B988-6C10B407575C}" dt="2025-03-16T12:05:47.016" v="4507" actId="47"/>
        <pc:sldMkLst>
          <pc:docMk/>
          <pc:sldMk cId="1717784100" sldId="2203"/>
        </pc:sldMkLst>
      </pc:sldChg>
      <pc:sldChg chg="del">
        <pc:chgData name="Yoel Kortick" userId="167978f5-7f40-4909-85d5-d4149554ad4e" providerId="ADAL" clId="{C06B2644-C886-4BE1-B988-6C10B407575C}" dt="2025-03-16T12:05:47.016" v="4507" actId="47"/>
        <pc:sldMkLst>
          <pc:docMk/>
          <pc:sldMk cId="35122895" sldId="2204"/>
        </pc:sldMkLst>
      </pc:sldChg>
      <pc:sldChg chg="del">
        <pc:chgData name="Yoel Kortick" userId="167978f5-7f40-4909-85d5-d4149554ad4e" providerId="ADAL" clId="{C06B2644-C886-4BE1-B988-6C10B407575C}" dt="2025-03-16T12:05:47.016" v="4507" actId="47"/>
        <pc:sldMkLst>
          <pc:docMk/>
          <pc:sldMk cId="2802026933" sldId="2205"/>
        </pc:sldMkLst>
      </pc:sldChg>
      <pc:sldChg chg="del">
        <pc:chgData name="Yoel Kortick" userId="167978f5-7f40-4909-85d5-d4149554ad4e" providerId="ADAL" clId="{C06B2644-C886-4BE1-B988-6C10B407575C}" dt="2025-03-16T12:05:47.016" v="4507" actId="47"/>
        <pc:sldMkLst>
          <pc:docMk/>
          <pc:sldMk cId="1129136855" sldId="2206"/>
        </pc:sldMkLst>
      </pc:sldChg>
      <pc:sldChg chg="del">
        <pc:chgData name="Yoel Kortick" userId="167978f5-7f40-4909-85d5-d4149554ad4e" providerId="ADAL" clId="{C06B2644-C886-4BE1-B988-6C10B407575C}" dt="2025-03-16T12:05:47.016" v="4507" actId="47"/>
        <pc:sldMkLst>
          <pc:docMk/>
          <pc:sldMk cId="1501880531" sldId="2207"/>
        </pc:sldMkLst>
      </pc:sldChg>
      <pc:sldChg chg="del">
        <pc:chgData name="Yoel Kortick" userId="167978f5-7f40-4909-85d5-d4149554ad4e" providerId="ADAL" clId="{C06B2644-C886-4BE1-B988-6C10B407575C}" dt="2025-03-16T12:05:47.016" v="4507" actId="47"/>
        <pc:sldMkLst>
          <pc:docMk/>
          <pc:sldMk cId="2555640962" sldId="2208"/>
        </pc:sldMkLst>
      </pc:sldChg>
      <pc:sldChg chg="del">
        <pc:chgData name="Yoel Kortick" userId="167978f5-7f40-4909-85d5-d4149554ad4e" providerId="ADAL" clId="{C06B2644-C886-4BE1-B988-6C10B407575C}" dt="2025-03-14T13:42:24.601" v="266" actId="47"/>
        <pc:sldMkLst>
          <pc:docMk/>
          <pc:sldMk cId="503023588" sldId="2209"/>
        </pc:sldMkLst>
      </pc:sldChg>
      <pc:sldChg chg="modSp add mod">
        <pc:chgData name="Yoel Kortick" userId="167978f5-7f40-4909-85d5-d4149554ad4e" providerId="ADAL" clId="{C06B2644-C886-4BE1-B988-6C10B407575C}" dt="2025-03-14T13:48:14.713" v="422" actId="255"/>
        <pc:sldMkLst>
          <pc:docMk/>
          <pc:sldMk cId="2787170045" sldId="2209"/>
        </pc:sldMkLst>
        <pc:spChg chg="mod">
          <ac:chgData name="Yoel Kortick" userId="167978f5-7f40-4909-85d5-d4149554ad4e" providerId="ADAL" clId="{C06B2644-C886-4BE1-B988-6C10B407575C}" dt="2025-03-14T13:48:14.713" v="422" actId="255"/>
          <ac:spMkLst>
            <pc:docMk/>
            <pc:sldMk cId="2787170045" sldId="2209"/>
            <ac:spMk id="4" creationId="{652CC933-1727-D6AD-329D-9CD2BF9621B3}"/>
          </ac:spMkLst>
        </pc:spChg>
      </pc:sldChg>
      <pc:sldChg chg="addSp delSp modSp add mod">
        <pc:chgData name="Yoel Kortick" userId="167978f5-7f40-4909-85d5-d4149554ad4e" providerId="ADAL" clId="{C06B2644-C886-4BE1-B988-6C10B407575C}" dt="2025-03-16T10:42:42.837" v="1707" actId="478"/>
        <pc:sldMkLst>
          <pc:docMk/>
          <pc:sldMk cId="286296942" sldId="2210"/>
        </pc:sldMkLst>
        <pc:spChg chg="mod">
          <ac:chgData name="Yoel Kortick" userId="167978f5-7f40-4909-85d5-d4149554ad4e" providerId="ADAL" clId="{C06B2644-C886-4BE1-B988-6C10B407575C}" dt="2025-03-16T10:06:24.700" v="935" actId="27636"/>
          <ac:spMkLst>
            <pc:docMk/>
            <pc:sldMk cId="286296942" sldId="2210"/>
            <ac:spMk id="3" creationId="{BAD2C4B0-8686-7869-965D-E1F1366EFB8C}"/>
          </ac:spMkLst>
        </pc:spChg>
        <pc:spChg chg="mod">
          <ac:chgData name="Yoel Kortick" userId="167978f5-7f40-4909-85d5-d4149554ad4e" providerId="ADAL" clId="{C06B2644-C886-4BE1-B988-6C10B407575C}" dt="2025-03-16T10:16:31.070" v="1080" actId="20577"/>
          <ac:spMkLst>
            <pc:docMk/>
            <pc:sldMk cId="286296942" sldId="2210"/>
            <ac:spMk id="4" creationId="{2D16CA96-C250-C369-69E0-617E42E8FA0E}"/>
          </ac:spMkLst>
        </pc:spChg>
      </pc:sldChg>
      <pc:sldChg chg="addSp delSp modSp add mod">
        <pc:chgData name="Yoel Kortick" userId="167978f5-7f40-4909-85d5-d4149554ad4e" providerId="ADAL" clId="{C06B2644-C886-4BE1-B988-6C10B407575C}" dt="2025-03-16T13:01:51.846" v="4695" actId="12"/>
        <pc:sldMkLst>
          <pc:docMk/>
          <pc:sldMk cId="1061888048" sldId="2211"/>
        </pc:sldMkLst>
      </pc:sldChg>
      <pc:sldChg chg="addSp delSp modSp add mod">
        <pc:chgData name="Yoel Kortick" userId="167978f5-7f40-4909-85d5-d4149554ad4e" providerId="ADAL" clId="{C06B2644-C886-4BE1-B988-6C10B407575C}" dt="2025-03-16T13:02:16.904" v="4747" actId="14100"/>
        <pc:sldMkLst>
          <pc:docMk/>
          <pc:sldMk cId="1649341927" sldId="2212"/>
        </pc:sldMkLst>
      </pc:sldChg>
      <pc:sldChg chg="addSp delSp modSp add mod">
        <pc:chgData name="Yoel Kortick" userId="167978f5-7f40-4909-85d5-d4149554ad4e" providerId="ADAL" clId="{C06B2644-C886-4BE1-B988-6C10B407575C}" dt="2025-03-16T10:30:13.056" v="1398" actId="1036"/>
        <pc:sldMkLst>
          <pc:docMk/>
          <pc:sldMk cId="299402618" sldId="2213"/>
        </pc:sldMkLst>
      </pc:sldChg>
      <pc:sldChg chg="addSp delSp modSp add mod">
        <pc:chgData name="Yoel Kortick" userId="167978f5-7f40-4909-85d5-d4149554ad4e" providerId="ADAL" clId="{C06B2644-C886-4BE1-B988-6C10B407575C}" dt="2025-03-16T11:06:41.002" v="2366" actId="6549"/>
        <pc:sldMkLst>
          <pc:docMk/>
          <pc:sldMk cId="136617584" sldId="2214"/>
        </pc:sldMkLst>
      </pc:sldChg>
      <pc:sldChg chg="addSp delSp modSp add mod">
        <pc:chgData name="Yoel Kortick" userId="167978f5-7f40-4909-85d5-d4149554ad4e" providerId="ADAL" clId="{C06B2644-C886-4BE1-B988-6C10B407575C}" dt="2025-03-16T10:35:20.093" v="1568" actId="1037"/>
        <pc:sldMkLst>
          <pc:docMk/>
          <pc:sldMk cId="3024982752" sldId="2215"/>
        </pc:sldMkLst>
      </pc:sldChg>
      <pc:sldChg chg="addSp delSp modSp add mod">
        <pc:chgData name="Yoel Kortick" userId="167978f5-7f40-4909-85d5-d4149554ad4e" providerId="ADAL" clId="{C06B2644-C886-4BE1-B988-6C10B407575C}" dt="2025-03-16T10:39:26.853" v="1691" actId="208"/>
        <pc:sldMkLst>
          <pc:docMk/>
          <pc:sldMk cId="1960050943" sldId="2216"/>
        </pc:sldMkLst>
      </pc:sldChg>
      <pc:sldChg chg="addSp delSp modSp add mod">
        <pc:chgData name="Yoel Kortick" userId="167978f5-7f40-4909-85d5-d4149554ad4e" providerId="ADAL" clId="{C06B2644-C886-4BE1-B988-6C10B407575C}" dt="2025-03-16T10:45:43.197" v="1793" actId="14100"/>
        <pc:sldMkLst>
          <pc:docMk/>
          <pc:sldMk cId="3790258441" sldId="2217"/>
        </pc:sldMkLst>
      </pc:sldChg>
      <pc:sldChg chg="addSp delSp modSp add mod">
        <pc:chgData name="Yoel Kortick" userId="167978f5-7f40-4909-85d5-d4149554ad4e" providerId="ADAL" clId="{C06B2644-C886-4BE1-B988-6C10B407575C}" dt="2025-03-16T10:48:13.371" v="1814" actId="1036"/>
        <pc:sldMkLst>
          <pc:docMk/>
          <pc:sldMk cId="3703190325" sldId="2218"/>
        </pc:sldMkLst>
      </pc:sldChg>
      <pc:sldChg chg="addSp delSp modSp add mod">
        <pc:chgData name="Yoel Kortick" userId="167978f5-7f40-4909-85d5-d4149554ad4e" providerId="ADAL" clId="{C06B2644-C886-4BE1-B988-6C10B407575C}" dt="2025-03-16T10:51:18.284" v="1995" actId="208"/>
        <pc:sldMkLst>
          <pc:docMk/>
          <pc:sldMk cId="2991918025" sldId="2219"/>
        </pc:sldMkLst>
      </pc:sldChg>
      <pc:sldChg chg="addSp delSp modSp add mod">
        <pc:chgData name="Yoel Kortick" userId="167978f5-7f40-4909-85d5-d4149554ad4e" providerId="ADAL" clId="{C06B2644-C886-4BE1-B988-6C10B407575C}" dt="2025-03-16T10:52:30.039" v="2029" actId="208"/>
        <pc:sldMkLst>
          <pc:docMk/>
          <pc:sldMk cId="1071280049" sldId="2220"/>
        </pc:sldMkLst>
      </pc:sldChg>
      <pc:sldChg chg="addSp delSp modSp add mod">
        <pc:chgData name="Yoel Kortick" userId="167978f5-7f40-4909-85d5-d4149554ad4e" providerId="ADAL" clId="{C06B2644-C886-4BE1-B988-6C10B407575C}" dt="2025-03-16T10:53:46.959" v="2132" actId="208"/>
        <pc:sldMkLst>
          <pc:docMk/>
          <pc:sldMk cId="4176785467" sldId="2221"/>
        </pc:sldMkLst>
      </pc:sldChg>
      <pc:sldChg chg="addSp delSp modSp add mod">
        <pc:chgData name="Yoel Kortick" userId="167978f5-7f40-4909-85d5-d4149554ad4e" providerId="ADAL" clId="{C06B2644-C886-4BE1-B988-6C10B407575C}" dt="2025-03-16T10:55:24.960" v="2226" actId="20577"/>
        <pc:sldMkLst>
          <pc:docMk/>
          <pc:sldMk cId="2740361936" sldId="2222"/>
        </pc:sldMkLst>
      </pc:sldChg>
      <pc:sldChg chg="addSp delSp modSp add mod">
        <pc:chgData name="Yoel Kortick" userId="167978f5-7f40-4909-85d5-d4149554ad4e" providerId="ADAL" clId="{C06B2644-C886-4BE1-B988-6C10B407575C}" dt="2025-03-16T11:26:23.748" v="2706" actId="20577"/>
        <pc:sldMkLst>
          <pc:docMk/>
          <pc:sldMk cId="2384222206" sldId="2223"/>
        </pc:sldMkLst>
      </pc:sldChg>
      <pc:sldChg chg="addSp delSp modSp add mod">
        <pc:chgData name="Yoel Kortick" userId="167978f5-7f40-4909-85d5-d4149554ad4e" providerId="ADAL" clId="{C06B2644-C886-4BE1-B988-6C10B407575C}" dt="2025-03-16T14:20:59.647" v="5456" actId="478"/>
        <pc:sldMkLst>
          <pc:docMk/>
          <pc:sldMk cId="474061642" sldId="2224"/>
        </pc:sldMkLst>
      </pc:sldChg>
      <pc:sldChg chg="addSp delSp modSp add mod">
        <pc:chgData name="Yoel Kortick" userId="167978f5-7f40-4909-85d5-d4149554ad4e" providerId="ADAL" clId="{C06B2644-C886-4BE1-B988-6C10B407575C}" dt="2025-03-16T12:03:09.056" v="4419" actId="14100"/>
        <pc:sldMkLst>
          <pc:docMk/>
          <pc:sldMk cId="4034618833" sldId="2225"/>
        </pc:sldMkLst>
      </pc:sldChg>
      <pc:sldChg chg="add">
        <pc:chgData name="Yoel Kortick" userId="167978f5-7f40-4909-85d5-d4149554ad4e" providerId="ADAL" clId="{C06B2644-C886-4BE1-B988-6C10B407575C}" dt="2025-03-16T11:57:33.126" v="4034" actId="2890"/>
        <pc:sldMkLst>
          <pc:docMk/>
          <pc:sldMk cId="1226437839" sldId="2226"/>
        </pc:sldMkLst>
      </pc:sldChg>
      <pc:sldChg chg="modSp add mod">
        <pc:chgData name="Yoel Kortick" userId="167978f5-7f40-4909-85d5-d4149554ad4e" providerId="ADAL" clId="{C06B2644-C886-4BE1-B988-6C10B407575C}" dt="2025-03-16T14:49:55.235" v="5764" actId="313"/>
        <pc:sldMkLst>
          <pc:docMk/>
          <pc:sldMk cId="1591698200" sldId="2227"/>
        </pc:sldMkLst>
      </pc:sldChg>
      <pc:sldChg chg="modSp add mod">
        <pc:chgData name="Yoel Kortick" userId="167978f5-7f40-4909-85d5-d4149554ad4e" providerId="ADAL" clId="{C06B2644-C886-4BE1-B988-6C10B407575C}" dt="2025-03-16T14:49:56.548" v="5765" actId="313"/>
        <pc:sldMkLst>
          <pc:docMk/>
          <pc:sldMk cId="356304058" sldId="2228"/>
        </pc:sldMkLst>
      </pc:sldChg>
      <pc:sldChg chg="addSp modSp add mod ord">
        <pc:chgData name="Yoel Kortick" userId="167978f5-7f40-4909-85d5-d4149554ad4e" providerId="ADAL" clId="{C06B2644-C886-4BE1-B988-6C10B407575C}" dt="2025-03-16T14:49:56.871" v="5766" actId="313"/>
        <pc:sldMkLst>
          <pc:docMk/>
          <pc:sldMk cId="969843440" sldId="2229"/>
        </pc:sldMkLst>
      </pc:sldChg>
      <pc:sldChg chg="addSp delSp modSp add mod">
        <pc:chgData name="Yoel Kortick" userId="167978f5-7f40-4909-85d5-d4149554ad4e" providerId="ADAL" clId="{C06B2644-C886-4BE1-B988-6C10B407575C}" dt="2025-03-16T14:49:57.532" v="5769" actId="313"/>
        <pc:sldMkLst>
          <pc:docMk/>
          <pc:sldMk cId="494462781" sldId="2230"/>
        </pc:sldMkLst>
      </pc:sldChg>
      <pc:sldChg chg="addSp delSp modSp add mod">
        <pc:chgData name="Yoel Kortick" userId="167978f5-7f40-4909-85d5-d4149554ad4e" providerId="ADAL" clId="{C06B2644-C886-4BE1-B988-6C10B407575C}" dt="2025-03-16T14:49:57.705" v="5770" actId="313"/>
        <pc:sldMkLst>
          <pc:docMk/>
          <pc:sldMk cId="1739858081" sldId="2231"/>
        </pc:sldMkLst>
      </pc:sldChg>
      <pc:sldChg chg="addSp delSp modSp add mod">
        <pc:chgData name="Yoel Kortick" userId="167978f5-7f40-4909-85d5-d4149554ad4e" providerId="ADAL" clId="{C06B2644-C886-4BE1-B988-6C10B407575C}" dt="2025-03-16T14:49:57.900" v="5771" actId="313"/>
        <pc:sldMkLst>
          <pc:docMk/>
          <pc:sldMk cId="4047769084" sldId="2232"/>
        </pc:sldMkLst>
      </pc:sldChg>
      <pc:sldChg chg="modSp add mod">
        <pc:chgData name="Yoel Kortick" userId="167978f5-7f40-4909-85d5-d4149554ad4e" providerId="ADAL" clId="{C06B2644-C886-4BE1-B988-6C10B407575C}" dt="2025-03-16T14:49:58.089" v="5772" actId="313"/>
        <pc:sldMkLst>
          <pc:docMk/>
          <pc:sldMk cId="2651946766" sldId="2233"/>
        </pc:sldMkLst>
      </pc:sldChg>
      <pc:sldChg chg="addSp delSp modSp add mod">
        <pc:chgData name="Yoel Kortick" userId="167978f5-7f40-4909-85d5-d4149554ad4e" providerId="ADAL" clId="{C06B2644-C886-4BE1-B988-6C10B407575C}" dt="2025-03-16T14:49:58.289" v="5773" actId="313"/>
        <pc:sldMkLst>
          <pc:docMk/>
          <pc:sldMk cId="102037721" sldId="2234"/>
        </pc:sldMkLst>
      </pc:sldChg>
      <pc:sldChg chg="addSp delSp modSp add mod">
        <pc:chgData name="Yoel Kortick" userId="167978f5-7f40-4909-85d5-d4149554ad4e" providerId="ADAL" clId="{C06B2644-C886-4BE1-B988-6C10B407575C}" dt="2025-03-16T14:49:58.505" v="5774" actId="313"/>
        <pc:sldMkLst>
          <pc:docMk/>
          <pc:sldMk cId="3040970960" sldId="2235"/>
        </pc:sldMkLst>
      </pc:sldChg>
      <pc:sldChg chg="addSp delSp modSp add mod">
        <pc:chgData name="Yoel Kortick" userId="167978f5-7f40-4909-85d5-d4149554ad4e" providerId="ADAL" clId="{C06B2644-C886-4BE1-B988-6C10B407575C}" dt="2025-03-16T14:49:59.355" v="5775" actId="313"/>
        <pc:sldMkLst>
          <pc:docMk/>
          <pc:sldMk cId="1484379013" sldId="2236"/>
        </pc:sldMkLst>
      </pc:sldChg>
      <pc:sldChg chg="addSp delSp modSp add mod">
        <pc:chgData name="Yoel Kortick" userId="167978f5-7f40-4909-85d5-d4149554ad4e" providerId="ADAL" clId="{C06B2644-C886-4BE1-B988-6C10B407575C}" dt="2025-03-16T14:49:59.538" v="5776" actId="313"/>
        <pc:sldMkLst>
          <pc:docMk/>
          <pc:sldMk cId="3940161899" sldId="2237"/>
        </pc:sldMkLst>
      </pc:sldChg>
      <pc:sldChg chg="addSp delSp modSp add mod">
        <pc:chgData name="Yoel Kortick" userId="167978f5-7f40-4909-85d5-d4149554ad4e" providerId="ADAL" clId="{C06B2644-C886-4BE1-B988-6C10B407575C}" dt="2025-03-16T15:23:31.306" v="6297"/>
        <pc:sldMkLst>
          <pc:docMk/>
          <pc:sldMk cId="800618588" sldId="2238"/>
        </pc:sldMkLst>
      </pc:sldChg>
      <pc:sldChg chg="addSp delSp modSp add mod">
        <pc:chgData name="Yoel Kortick" userId="167978f5-7f40-4909-85d5-d4149554ad4e" providerId="ADAL" clId="{C06B2644-C886-4BE1-B988-6C10B407575C}" dt="2025-03-16T14:49:59.924" v="5778" actId="313"/>
        <pc:sldMkLst>
          <pc:docMk/>
          <pc:sldMk cId="3777818489" sldId="2239"/>
        </pc:sldMkLst>
      </pc:sldChg>
      <pc:sldChg chg="addSp delSp modSp add mod">
        <pc:chgData name="Yoel Kortick" userId="167978f5-7f40-4909-85d5-d4149554ad4e" providerId="ADAL" clId="{C06B2644-C886-4BE1-B988-6C10B407575C}" dt="2025-03-16T14:50:00.108" v="5779" actId="313"/>
        <pc:sldMkLst>
          <pc:docMk/>
          <pc:sldMk cId="1705223297" sldId="2240"/>
        </pc:sldMkLst>
      </pc:sldChg>
      <pc:sldChg chg="addSp delSp modSp add mod">
        <pc:chgData name="Yoel Kortick" userId="167978f5-7f40-4909-85d5-d4149554ad4e" providerId="ADAL" clId="{C06B2644-C886-4BE1-B988-6C10B407575C}" dt="2025-03-16T14:50:00.942" v="5780" actId="313"/>
        <pc:sldMkLst>
          <pc:docMk/>
          <pc:sldMk cId="3803726998" sldId="2241"/>
        </pc:sldMkLst>
      </pc:sldChg>
      <pc:sldChg chg="modSp add del mod">
        <pc:chgData name="Yoel Kortick" userId="167978f5-7f40-4909-85d5-d4149554ad4e" providerId="ADAL" clId="{C06B2644-C886-4BE1-B988-6C10B407575C}" dt="2025-03-16T13:49:00.875" v="5259" actId="47"/>
        <pc:sldMkLst>
          <pc:docMk/>
          <pc:sldMk cId="781281047" sldId="2242"/>
        </pc:sldMkLst>
      </pc:sldChg>
      <pc:sldChg chg="modSp add del mod">
        <pc:chgData name="Yoel Kortick" userId="167978f5-7f40-4909-85d5-d4149554ad4e" providerId="ADAL" clId="{C06B2644-C886-4BE1-B988-6C10B407575C}" dt="2025-03-16T13:49:02.154" v="5260" actId="47"/>
        <pc:sldMkLst>
          <pc:docMk/>
          <pc:sldMk cId="564471445" sldId="2243"/>
        </pc:sldMkLst>
      </pc:sldChg>
      <pc:sldChg chg="modSp add del mod">
        <pc:chgData name="Yoel Kortick" userId="167978f5-7f40-4909-85d5-d4149554ad4e" providerId="ADAL" clId="{C06B2644-C886-4BE1-B988-6C10B407575C}" dt="2025-03-16T13:49:03.323" v="5261" actId="47"/>
        <pc:sldMkLst>
          <pc:docMk/>
          <pc:sldMk cId="3282188701" sldId="2244"/>
        </pc:sldMkLst>
      </pc:sldChg>
      <pc:sldChg chg="modSp add del mod">
        <pc:chgData name="Yoel Kortick" userId="167978f5-7f40-4909-85d5-d4149554ad4e" providerId="ADAL" clId="{C06B2644-C886-4BE1-B988-6C10B407575C}" dt="2025-03-16T13:49:04.305" v="5262" actId="47"/>
        <pc:sldMkLst>
          <pc:docMk/>
          <pc:sldMk cId="2419890825" sldId="2245"/>
        </pc:sldMkLst>
      </pc:sldChg>
      <pc:sldChg chg="addSp delSp modSp add mod">
        <pc:chgData name="Yoel Kortick" userId="167978f5-7f40-4909-85d5-d4149554ad4e" providerId="ADAL" clId="{C06B2644-C886-4BE1-B988-6C10B407575C}" dt="2025-03-16T14:50:01.474" v="5781" actId="313"/>
        <pc:sldMkLst>
          <pc:docMk/>
          <pc:sldMk cId="2159681699" sldId="2246"/>
        </pc:sldMkLst>
      </pc:sldChg>
      <pc:sldChg chg="addSp delSp modSp add mod">
        <pc:chgData name="Yoel Kortick" userId="167978f5-7f40-4909-85d5-d4149554ad4e" providerId="ADAL" clId="{C06B2644-C886-4BE1-B988-6C10B407575C}" dt="2025-03-16T14:50:03.292" v="5782" actId="313"/>
        <pc:sldMkLst>
          <pc:docMk/>
          <pc:sldMk cId="1421432544" sldId="2247"/>
        </pc:sldMkLst>
      </pc:sldChg>
      <pc:sldChg chg="addSp delSp modSp add mod">
        <pc:chgData name="Yoel Kortick" userId="167978f5-7f40-4909-85d5-d4149554ad4e" providerId="ADAL" clId="{C06B2644-C886-4BE1-B988-6C10B407575C}" dt="2025-03-16T14:50:05.199" v="5783" actId="313"/>
        <pc:sldMkLst>
          <pc:docMk/>
          <pc:sldMk cId="1211327715" sldId="2248"/>
        </pc:sldMkLst>
      </pc:sldChg>
      <pc:sldChg chg="modSp add del mod">
        <pc:chgData name="Yoel Kortick" userId="167978f5-7f40-4909-85d5-d4149554ad4e" providerId="ADAL" clId="{C06B2644-C886-4BE1-B988-6C10B407575C}" dt="2025-03-16T13:51:49.362" v="5302" actId="47"/>
        <pc:sldMkLst>
          <pc:docMk/>
          <pc:sldMk cId="4162116767" sldId="2249"/>
        </pc:sldMkLst>
      </pc:sldChg>
      <pc:sldChg chg="modSp add del mod">
        <pc:chgData name="Yoel Kortick" userId="167978f5-7f40-4909-85d5-d4149554ad4e" providerId="ADAL" clId="{C06B2644-C886-4BE1-B988-6C10B407575C}" dt="2025-03-16T13:51:52.099" v="5303" actId="47"/>
        <pc:sldMkLst>
          <pc:docMk/>
          <pc:sldMk cId="4159742638" sldId="2250"/>
        </pc:sldMkLst>
      </pc:sldChg>
      <pc:sldChg chg="modSp add mod">
        <pc:chgData name="Yoel Kortick" userId="167978f5-7f40-4909-85d5-d4149554ad4e" providerId="ADAL" clId="{C06B2644-C886-4BE1-B988-6C10B407575C}" dt="2025-03-16T14:34:59.561" v="5476" actId="255"/>
        <pc:sldMkLst>
          <pc:docMk/>
          <pc:sldMk cId="2007506613" sldId="2251"/>
        </pc:sldMkLst>
      </pc:sldChg>
      <pc:sldChg chg="modSp add mod">
        <pc:chgData name="Yoel Kortick" userId="167978f5-7f40-4909-85d5-d4149554ad4e" providerId="ADAL" clId="{C06B2644-C886-4BE1-B988-6C10B407575C}" dt="2025-03-16T14:34:45.959" v="5474"/>
        <pc:sldMkLst>
          <pc:docMk/>
          <pc:sldMk cId="102528547" sldId="2252"/>
        </pc:sldMkLst>
      </pc:sldChg>
      <pc:sldChg chg="modSp add mod">
        <pc:chgData name="Yoel Kortick" userId="167978f5-7f40-4909-85d5-d4149554ad4e" providerId="ADAL" clId="{C06B2644-C886-4BE1-B988-6C10B407575C}" dt="2025-03-16T14:34:45.959" v="5474"/>
        <pc:sldMkLst>
          <pc:docMk/>
          <pc:sldMk cId="634003211" sldId="2253"/>
        </pc:sldMkLst>
      </pc:sldChg>
      <pc:sldChg chg="modSp add mod">
        <pc:chgData name="Yoel Kortick" userId="167978f5-7f40-4909-85d5-d4149554ad4e" providerId="ADAL" clId="{C06B2644-C886-4BE1-B988-6C10B407575C}" dt="2025-03-16T14:34:45.959" v="5474"/>
        <pc:sldMkLst>
          <pc:docMk/>
          <pc:sldMk cId="2887770983" sldId="2254"/>
        </pc:sldMkLst>
      </pc:sldChg>
      <pc:sldChg chg="addSp delSp modSp add mod">
        <pc:chgData name="Yoel Kortick" userId="167978f5-7f40-4909-85d5-d4149554ad4e" providerId="ADAL" clId="{C06B2644-C886-4BE1-B988-6C10B407575C}" dt="2025-03-16T14:34:45.959" v="5474"/>
        <pc:sldMkLst>
          <pc:docMk/>
          <pc:sldMk cId="388698469" sldId="2255"/>
        </pc:sldMkLst>
      </pc:sldChg>
      <pc:sldChg chg="addSp delSp modSp add mod">
        <pc:chgData name="Yoel Kortick" userId="167978f5-7f40-4909-85d5-d4149554ad4e" providerId="ADAL" clId="{C06B2644-C886-4BE1-B988-6C10B407575C}" dt="2025-03-16T14:34:45.959" v="5474"/>
        <pc:sldMkLst>
          <pc:docMk/>
          <pc:sldMk cId="3915090044" sldId="2256"/>
        </pc:sldMkLst>
      </pc:sldChg>
      <pc:sldChg chg="addSp delSp modSp add mod">
        <pc:chgData name="Yoel Kortick" userId="167978f5-7f40-4909-85d5-d4149554ad4e" providerId="ADAL" clId="{C06B2644-C886-4BE1-B988-6C10B407575C}" dt="2025-03-16T14:34:45.959" v="5474"/>
        <pc:sldMkLst>
          <pc:docMk/>
          <pc:sldMk cId="3797978378" sldId="2257"/>
        </pc:sldMkLst>
      </pc:sldChg>
      <pc:sldChg chg="addSp delSp modSp add mod">
        <pc:chgData name="Yoel Kortick" userId="167978f5-7f40-4909-85d5-d4149554ad4e" providerId="ADAL" clId="{C06B2644-C886-4BE1-B988-6C10B407575C}" dt="2025-03-16T15:33:12.895" v="6423" actId="14100"/>
        <pc:sldMkLst>
          <pc:docMk/>
          <pc:sldMk cId="1561147778" sldId="2258"/>
        </pc:sldMkLst>
      </pc:sldChg>
      <pc:sldChg chg="addSp delSp modSp add mod">
        <pc:chgData name="Yoel Kortick" userId="167978f5-7f40-4909-85d5-d4149554ad4e" providerId="ADAL" clId="{C06B2644-C886-4BE1-B988-6C10B407575C}" dt="2025-03-16T14:34:45.959" v="5474"/>
        <pc:sldMkLst>
          <pc:docMk/>
          <pc:sldMk cId="4027032860" sldId="2259"/>
        </pc:sldMkLst>
      </pc:sldChg>
      <pc:sldChg chg="addSp delSp modSp add mod">
        <pc:chgData name="Yoel Kortick" userId="167978f5-7f40-4909-85d5-d4149554ad4e" providerId="ADAL" clId="{C06B2644-C886-4BE1-B988-6C10B407575C}" dt="2025-03-16T14:48:07.216" v="5741" actId="20577"/>
        <pc:sldMkLst>
          <pc:docMk/>
          <pc:sldMk cId="3796368771" sldId="2260"/>
        </pc:sldMkLst>
      </pc:sldChg>
      <pc:sldChg chg="modSp add del mod">
        <pc:chgData name="Yoel Kortick" userId="167978f5-7f40-4909-85d5-d4149554ad4e" providerId="ADAL" clId="{C06B2644-C886-4BE1-B988-6C10B407575C}" dt="2025-03-16T14:23:53.024" v="5473" actId="47"/>
        <pc:sldMkLst>
          <pc:docMk/>
          <pc:sldMk cId="1856920115" sldId="2261"/>
        </pc:sldMkLst>
      </pc:sldChg>
      <pc:sldChg chg="add">
        <pc:chgData name="Yoel Kortick" userId="167978f5-7f40-4909-85d5-d4149554ad4e" providerId="ADAL" clId="{C06B2644-C886-4BE1-B988-6C10B407575C}" dt="2025-03-16T12:58:12.357" v="4553" actId="2890"/>
        <pc:sldMkLst>
          <pc:docMk/>
          <pc:sldMk cId="3626177834" sldId="2262"/>
        </pc:sldMkLst>
      </pc:sldChg>
      <pc:sldChg chg="addSp delSp modSp add mod">
        <pc:chgData name="Yoel Kortick" userId="167978f5-7f40-4909-85d5-d4149554ad4e" providerId="ADAL" clId="{C06B2644-C886-4BE1-B988-6C10B407575C}" dt="2025-03-16T13:03:09.002" v="4755" actId="1036"/>
        <pc:sldMkLst>
          <pc:docMk/>
          <pc:sldMk cId="144763815" sldId="2263"/>
        </pc:sldMkLst>
      </pc:sldChg>
      <pc:sldChg chg="addSp modSp add mod ord">
        <pc:chgData name="Yoel Kortick" userId="167978f5-7f40-4909-85d5-d4149554ad4e" providerId="ADAL" clId="{C06B2644-C886-4BE1-B988-6C10B407575C}" dt="2025-03-16T15:03:02.840" v="5963" actId="255"/>
        <pc:sldMkLst>
          <pc:docMk/>
          <pc:sldMk cId="4244221019" sldId="2264"/>
        </pc:sldMkLst>
      </pc:sldChg>
      <pc:sldChg chg="addSp delSp modSp add mod ord">
        <pc:chgData name="Yoel Kortick" userId="167978f5-7f40-4909-85d5-d4149554ad4e" providerId="ADAL" clId="{C06B2644-C886-4BE1-B988-6C10B407575C}" dt="2025-03-16T15:11:57.678" v="6057" actId="167"/>
        <pc:sldMkLst>
          <pc:docMk/>
          <pc:sldMk cId="339019747" sldId="2265"/>
        </pc:sldMkLst>
      </pc:sldChg>
      <pc:sldChg chg="modSp add mod">
        <pc:chgData name="Yoel Kortick" userId="167978f5-7f40-4909-85d5-d4149554ad4e" providerId="ADAL" clId="{C06B2644-C886-4BE1-B988-6C10B407575C}" dt="2025-03-16T14:35:45.900" v="5478" actId="313"/>
        <pc:sldMkLst>
          <pc:docMk/>
          <pc:sldMk cId="2080230154" sldId="2266"/>
        </pc:sldMkLst>
      </pc:sldChg>
      <pc:sldChg chg="modSp add mod">
        <pc:chgData name="Yoel Kortick" userId="167978f5-7f40-4909-85d5-d4149554ad4e" providerId="ADAL" clId="{C06B2644-C886-4BE1-B988-6C10B407575C}" dt="2025-03-16T14:35:47.510" v="5479" actId="313"/>
        <pc:sldMkLst>
          <pc:docMk/>
          <pc:sldMk cId="125307825" sldId="2267"/>
        </pc:sldMkLst>
      </pc:sldChg>
      <pc:sldChg chg="modSp add mod">
        <pc:chgData name="Yoel Kortick" userId="167978f5-7f40-4909-85d5-d4149554ad4e" providerId="ADAL" clId="{C06B2644-C886-4BE1-B988-6C10B407575C}" dt="2025-03-16T14:35:50.247" v="5480" actId="313"/>
        <pc:sldMkLst>
          <pc:docMk/>
          <pc:sldMk cId="1654002194" sldId="2268"/>
        </pc:sldMkLst>
      </pc:sldChg>
      <pc:sldChg chg="modSp add mod">
        <pc:chgData name="Yoel Kortick" userId="167978f5-7f40-4909-85d5-d4149554ad4e" providerId="ADAL" clId="{C06B2644-C886-4BE1-B988-6C10B407575C}" dt="2025-03-16T14:35:50.733" v="5481" actId="313"/>
        <pc:sldMkLst>
          <pc:docMk/>
          <pc:sldMk cId="1832306724" sldId="2269"/>
        </pc:sldMkLst>
      </pc:sldChg>
      <pc:sldChg chg="addSp delSp modSp add mod">
        <pc:chgData name="Yoel Kortick" userId="167978f5-7f40-4909-85d5-d4149554ad4e" providerId="ADAL" clId="{C06B2644-C886-4BE1-B988-6C10B407575C}" dt="2025-03-16T14:40:10.742" v="5584" actId="14100"/>
        <pc:sldMkLst>
          <pc:docMk/>
          <pc:sldMk cId="211388542" sldId="2270"/>
        </pc:sldMkLst>
      </pc:sldChg>
      <pc:sldChg chg="addSp delSp modSp add mod">
        <pc:chgData name="Yoel Kortick" userId="167978f5-7f40-4909-85d5-d4149554ad4e" providerId="ADAL" clId="{C06B2644-C886-4BE1-B988-6C10B407575C}" dt="2025-03-16T14:40:54.917" v="5591" actId="167"/>
        <pc:sldMkLst>
          <pc:docMk/>
          <pc:sldMk cId="1068058313" sldId="2271"/>
        </pc:sldMkLst>
      </pc:sldChg>
      <pc:sldChg chg="addSp delSp modSp add mod">
        <pc:chgData name="Yoel Kortick" userId="167978f5-7f40-4909-85d5-d4149554ad4e" providerId="ADAL" clId="{C06B2644-C886-4BE1-B988-6C10B407575C}" dt="2025-03-16T14:42:21.516" v="5605" actId="208"/>
        <pc:sldMkLst>
          <pc:docMk/>
          <pc:sldMk cId="127708392" sldId="2272"/>
        </pc:sldMkLst>
      </pc:sldChg>
      <pc:sldChg chg="addSp delSp modSp add mod">
        <pc:chgData name="Yoel Kortick" userId="167978f5-7f40-4909-85d5-d4149554ad4e" providerId="ADAL" clId="{C06B2644-C886-4BE1-B988-6C10B407575C}" dt="2025-03-16T15:32:17.500" v="6419" actId="14100"/>
        <pc:sldMkLst>
          <pc:docMk/>
          <pc:sldMk cId="3139802093" sldId="2273"/>
        </pc:sldMkLst>
      </pc:sldChg>
      <pc:sldChg chg="addSp delSp modSp add mod">
        <pc:chgData name="Yoel Kortick" userId="167978f5-7f40-4909-85d5-d4149554ad4e" providerId="ADAL" clId="{C06B2644-C886-4BE1-B988-6C10B407575C}" dt="2025-03-16T14:43:57.708" v="5617" actId="14100"/>
        <pc:sldMkLst>
          <pc:docMk/>
          <pc:sldMk cId="3886411629" sldId="2274"/>
        </pc:sldMkLst>
      </pc:sldChg>
      <pc:sldChg chg="addSp delSp modSp add del mod">
        <pc:chgData name="Yoel Kortick" userId="167978f5-7f40-4909-85d5-d4149554ad4e" providerId="ADAL" clId="{C06B2644-C886-4BE1-B988-6C10B407575C}" dt="2025-03-16T15:32:40.928" v="6420" actId="47"/>
        <pc:sldMkLst>
          <pc:docMk/>
          <pc:sldMk cId="1581272160" sldId="2275"/>
        </pc:sldMkLst>
      </pc:sldChg>
      <pc:sldChg chg="addSp modSp add mod">
        <pc:chgData name="Yoel Kortick" userId="167978f5-7f40-4909-85d5-d4149554ad4e" providerId="ADAL" clId="{C06B2644-C886-4BE1-B988-6C10B407575C}" dt="2025-03-16T14:47:37.887" v="5654" actId="14100"/>
        <pc:sldMkLst>
          <pc:docMk/>
          <pc:sldMk cId="4286522957" sldId="2276"/>
        </pc:sldMkLst>
      </pc:sldChg>
      <pc:sldChg chg="add">
        <pc:chgData name="Yoel Kortick" userId="167978f5-7f40-4909-85d5-d4149554ad4e" providerId="ADAL" clId="{C06B2644-C886-4BE1-B988-6C10B407575C}" dt="2025-03-16T14:49:34.052" v="5763"/>
        <pc:sldMkLst>
          <pc:docMk/>
          <pc:sldMk cId="2167769149" sldId="2277"/>
        </pc:sldMkLst>
      </pc:sldChg>
      <pc:sldChg chg="add">
        <pc:chgData name="Yoel Kortick" userId="167978f5-7f40-4909-85d5-d4149554ad4e" providerId="ADAL" clId="{C06B2644-C886-4BE1-B988-6C10B407575C}" dt="2025-03-16T14:49:34.052" v="5763"/>
        <pc:sldMkLst>
          <pc:docMk/>
          <pc:sldMk cId="1596711951" sldId="2278"/>
        </pc:sldMkLst>
      </pc:sldChg>
      <pc:sldChg chg="addSp delSp modSp add mod">
        <pc:chgData name="Yoel Kortick" userId="167978f5-7f40-4909-85d5-d4149554ad4e" providerId="ADAL" clId="{C06B2644-C886-4BE1-B988-6C10B407575C}" dt="2025-03-16T14:54:31.643" v="5883" actId="208"/>
        <pc:sldMkLst>
          <pc:docMk/>
          <pc:sldMk cId="4284151345" sldId="2279"/>
        </pc:sldMkLst>
      </pc:sldChg>
      <pc:sldChg chg="addSp delSp modSp add mod">
        <pc:chgData name="Yoel Kortick" userId="167978f5-7f40-4909-85d5-d4149554ad4e" providerId="ADAL" clId="{C06B2644-C886-4BE1-B988-6C10B407575C}" dt="2025-03-16T15:11:50.781" v="6056" actId="478"/>
        <pc:sldMkLst>
          <pc:docMk/>
          <pc:sldMk cId="298201107" sldId="2280"/>
        </pc:sldMkLst>
      </pc:sldChg>
      <pc:sldChg chg="modSp add mod">
        <pc:chgData name="Yoel Kortick" userId="167978f5-7f40-4909-85d5-d4149554ad4e" providerId="ADAL" clId="{C06B2644-C886-4BE1-B988-6C10B407575C}" dt="2025-03-16T15:15:43.359" v="6124" actId="20577"/>
        <pc:sldMkLst>
          <pc:docMk/>
          <pc:sldMk cId="4282170886" sldId="2281"/>
        </pc:sldMkLst>
      </pc:sldChg>
      <pc:sldChg chg="addSp delSp modSp add mod">
        <pc:chgData name="Yoel Kortick" userId="167978f5-7f40-4909-85d5-d4149554ad4e" providerId="ADAL" clId="{C06B2644-C886-4BE1-B988-6C10B407575C}" dt="2025-03-16T15:04:06.429" v="5975" actId="14100"/>
        <pc:sldMkLst>
          <pc:docMk/>
          <pc:sldMk cId="3653520011" sldId="2282"/>
        </pc:sldMkLst>
      </pc:sldChg>
      <pc:sldChg chg="add del">
        <pc:chgData name="Yoel Kortick" userId="167978f5-7f40-4909-85d5-d4149554ad4e" providerId="ADAL" clId="{C06B2644-C886-4BE1-B988-6C10B407575C}" dt="2025-03-16T15:04:13.380" v="5976" actId="47"/>
        <pc:sldMkLst>
          <pc:docMk/>
          <pc:sldMk cId="1521120977" sldId="2283"/>
        </pc:sldMkLst>
      </pc:sldChg>
      <pc:sldChg chg="addSp delSp modSp add mod">
        <pc:chgData name="Yoel Kortick" userId="167978f5-7f40-4909-85d5-d4149554ad4e" providerId="ADAL" clId="{C06B2644-C886-4BE1-B988-6C10B407575C}" dt="2025-03-16T15:17:34.784" v="6150" actId="208"/>
        <pc:sldMkLst>
          <pc:docMk/>
          <pc:sldMk cId="2152730393" sldId="2284"/>
        </pc:sldMkLst>
      </pc:sldChg>
      <pc:sldChg chg="add">
        <pc:chgData name="Yoel Kortick" userId="167978f5-7f40-4909-85d5-d4149554ad4e" providerId="ADAL" clId="{C06B2644-C886-4BE1-B988-6C10B407575C}" dt="2025-03-16T14:49:34.052" v="5763"/>
        <pc:sldMkLst>
          <pc:docMk/>
          <pc:sldMk cId="2919848337" sldId="2285"/>
        </pc:sldMkLst>
      </pc:sldChg>
      <pc:sldChg chg="addSp delSp modSp add mod">
        <pc:chgData name="Yoel Kortick" userId="167978f5-7f40-4909-85d5-d4149554ad4e" providerId="ADAL" clId="{C06B2644-C886-4BE1-B988-6C10B407575C}" dt="2025-03-16T15:19:02.012" v="6181" actId="208"/>
        <pc:sldMkLst>
          <pc:docMk/>
          <pc:sldMk cId="2087689810" sldId="2286"/>
        </pc:sldMkLst>
      </pc:sldChg>
      <pc:sldChg chg="addSp delSp modSp add mod">
        <pc:chgData name="Yoel Kortick" userId="167978f5-7f40-4909-85d5-d4149554ad4e" providerId="ADAL" clId="{C06B2644-C886-4BE1-B988-6C10B407575C}" dt="2025-03-16T15:20:05.645" v="6228" actId="208"/>
        <pc:sldMkLst>
          <pc:docMk/>
          <pc:sldMk cId="3646403303" sldId="2287"/>
        </pc:sldMkLst>
      </pc:sldChg>
      <pc:sldChg chg="addSp delSp modSp add mod">
        <pc:chgData name="Yoel Kortick" userId="167978f5-7f40-4909-85d5-d4149554ad4e" providerId="ADAL" clId="{C06B2644-C886-4BE1-B988-6C10B407575C}" dt="2025-03-16T15:21:26.862" v="6266" actId="208"/>
        <pc:sldMkLst>
          <pc:docMk/>
          <pc:sldMk cId="4235716231" sldId="2288"/>
        </pc:sldMkLst>
      </pc:sldChg>
      <pc:sldChg chg="addSp delSp modSp add mod">
        <pc:chgData name="Yoel Kortick" userId="167978f5-7f40-4909-85d5-d4149554ad4e" providerId="ADAL" clId="{C06B2644-C886-4BE1-B988-6C10B407575C}" dt="2025-03-16T15:22:33.664" v="6295" actId="14100"/>
        <pc:sldMkLst>
          <pc:docMk/>
          <pc:sldMk cId="2551057746" sldId="2289"/>
        </pc:sldMkLst>
      </pc:sldChg>
      <pc:sldChg chg="addSp delSp modSp add mod">
        <pc:chgData name="Yoel Kortick" userId="167978f5-7f40-4909-85d5-d4149554ad4e" providerId="ADAL" clId="{C06B2644-C886-4BE1-B988-6C10B407575C}" dt="2025-03-16T15:24:00.757" v="6303" actId="208"/>
        <pc:sldMkLst>
          <pc:docMk/>
          <pc:sldMk cId="4059034571" sldId="2290"/>
        </pc:sldMkLst>
      </pc:sldChg>
      <pc:sldChg chg="addSp delSp modSp add mod">
        <pc:chgData name="Yoel Kortick" userId="167978f5-7f40-4909-85d5-d4149554ad4e" providerId="ADAL" clId="{C06B2644-C886-4BE1-B988-6C10B407575C}" dt="2025-03-16T15:24:51.603" v="6340" actId="208"/>
        <pc:sldMkLst>
          <pc:docMk/>
          <pc:sldMk cId="2925182339" sldId="2291"/>
        </pc:sldMkLst>
      </pc:sldChg>
      <pc:sldChg chg="addSp delSp modSp add mod">
        <pc:chgData name="Yoel Kortick" userId="167978f5-7f40-4909-85d5-d4149554ad4e" providerId="ADAL" clId="{C06B2644-C886-4BE1-B988-6C10B407575C}" dt="2025-03-16T15:25:37.964" v="6367" actId="1076"/>
        <pc:sldMkLst>
          <pc:docMk/>
          <pc:sldMk cId="2290536942" sldId="2292"/>
        </pc:sldMkLst>
      </pc:sldChg>
      <pc:sldChg chg="addSp delSp modSp add mod">
        <pc:chgData name="Yoel Kortick" userId="167978f5-7f40-4909-85d5-d4149554ad4e" providerId="ADAL" clId="{C06B2644-C886-4BE1-B988-6C10B407575C}" dt="2025-03-16T15:26:13.725" v="6380" actId="208"/>
        <pc:sldMkLst>
          <pc:docMk/>
          <pc:sldMk cId="277284492" sldId="2293"/>
        </pc:sldMkLst>
      </pc:sldChg>
      <pc:sldChg chg="addSp delSp modSp add mod">
        <pc:chgData name="Yoel Kortick" userId="167978f5-7f40-4909-85d5-d4149554ad4e" providerId="ADAL" clId="{C06B2644-C886-4BE1-B988-6C10B407575C}" dt="2025-03-16T15:27:03.591" v="6388" actId="1076"/>
        <pc:sldMkLst>
          <pc:docMk/>
          <pc:sldMk cId="1597505179" sldId="2294"/>
        </pc:sldMkLst>
      </pc:sldChg>
      <pc:sldChg chg="addSp delSp modSp add mod">
        <pc:chgData name="Yoel Kortick" userId="167978f5-7f40-4909-85d5-d4149554ad4e" providerId="ADAL" clId="{C06B2644-C886-4BE1-B988-6C10B407575C}" dt="2025-03-16T15:27:40.799" v="6392" actId="1076"/>
        <pc:sldMkLst>
          <pc:docMk/>
          <pc:sldMk cId="2398796891" sldId="2295"/>
        </pc:sldMkLst>
      </pc:sldChg>
      <pc:sldChg chg="addSp delSp modSp add mod">
        <pc:chgData name="Yoel Kortick" userId="167978f5-7f40-4909-85d5-d4149554ad4e" providerId="ADAL" clId="{C06B2644-C886-4BE1-B988-6C10B407575C}" dt="2025-03-16T15:28:26.846" v="6401" actId="208"/>
        <pc:sldMkLst>
          <pc:docMk/>
          <pc:sldMk cId="2923112942" sldId="2296"/>
        </pc:sldMkLst>
      </pc:sldChg>
      <pc:sldChg chg="addSp delSp modSp add mod">
        <pc:chgData name="Yoel Kortick" userId="167978f5-7f40-4909-85d5-d4149554ad4e" providerId="ADAL" clId="{C06B2644-C886-4BE1-B988-6C10B407575C}" dt="2025-03-16T15:11:41.211" v="6054" actId="14100"/>
        <pc:sldMkLst>
          <pc:docMk/>
          <pc:sldMk cId="3896856247" sldId="2297"/>
        </pc:sldMkLst>
      </pc:sldChg>
      <pc:sldChg chg="addSp delSp modSp add mod">
        <pc:chgData name="Yoel Kortick" userId="167978f5-7f40-4909-85d5-d4149554ad4e" providerId="ADAL" clId="{C06B2644-C886-4BE1-B988-6C10B407575C}" dt="2025-03-16T15:17:01.898" v="6144" actId="1036"/>
        <pc:sldMkLst>
          <pc:docMk/>
          <pc:sldMk cId="682976913" sldId="2298"/>
        </pc:sldMkLst>
      </pc:sldChg>
      <pc:sldChg chg="modSp add mod">
        <pc:chgData name="Yoel Kortick" userId="167978f5-7f40-4909-85d5-d4149554ad4e" providerId="ADAL" clId="{C06B2644-C886-4BE1-B988-6C10B407575C}" dt="2025-03-16T15:47:37.022" v="6497"/>
        <pc:sldMkLst>
          <pc:docMk/>
          <pc:sldMk cId="2155766709" sldId="2299"/>
        </pc:sldMkLst>
      </pc:sldChg>
      <pc:sldChg chg="modSp add mod">
        <pc:chgData name="Yoel Kortick" userId="167978f5-7f40-4909-85d5-d4149554ad4e" providerId="ADAL" clId="{C06B2644-C886-4BE1-B988-6C10B407575C}" dt="2025-03-16T15:48:15.638" v="6509" actId="27636"/>
        <pc:sldMkLst>
          <pc:docMk/>
          <pc:sldMk cId="2140531684" sldId="2300"/>
        </pc:sldMkLst>
      </pc:sldChg>
      <pc:sldChg chg="modSp add mod">
        <pc:chgData name="Yoel Kortick" userId="167978f5-7f40-4909-85d5-d4149554ad4e" providerId="ADAL" clId="{C06B2644-C886-4BE1-B988-6C10B407575C}" dt="2025-03-18T05:02:28.637" v="7279" actId="20577"/>
        <pc:sldMkLst>
          <pc:docMk/>
          <pc:sldMk cId="478458021" sldId="2301"/>
        </pc:sldMkLst>
      </pc:sldChg>
      <pc:sldChg chg="modSp add mod">
        <pc:chgData name="Yoel Kortick" userId="167978f5-7f40-4909-85d5-d4149554ad4e" providerId="ADAL" clId="{C06B2644-C886-4BE1-B988-6C10B407575C}" dt="2025-03-16T16:18:28.720" v="7017" actId="313"/>
        <pc:sldMkLst>
          <pc:docMk/>
          <pc:sldMk cId="1836722527" sldId="2302"/>
        </pc:sldMkLst>
      </pc:sldChg>
      <pc:sldChg chg="addSp modSp add mod">
        <pc:chgData name="Yoel Kortick" userId="167978f5-7f40-4909-85d5-d4149554ad4e" providerId="ADAL" clId="{C06B2644-C886-4BE1-B988-6C10B407575C}" dt="2025-03-16T16:04:45.728" v="6756" actId="11529"/>
        <pc:sldMkLst>
          <pc:docMk/>
          <pc:sldMk cId="374409816" sldId="2303"/>
        </pc:sldMkLst>
      </pc:sldChg>
      <pc:sldChg chg="addSp delSp modSp add mod">
        <pc:chgData name="Yoel Kortick" userId="167978f5-7f40-4909-85d5-d4149554ad4e" providerId="ADAL" clId="{C06B2644-C886-4BE1-B988-6C10B407575C}" dt="2025-03-16T16:09:35.725" v="6885" actId="20577"/>
        <pc:sldMkLst>
          <pc:docMk/>
          <pc:sldMk cId="3895532553" sldId="2304"/>
        </pc:sldMkLst>
      </pc:sldChg>
      <pc:sldChg chg="addSp delSp modSp add mod">
        <pc:chgData name="Yoel Kortick" userId="167978f5-7f40-4909-85d5-d4149554ad4e" providerId="ADAL" clId="{C06B2644-C886-4BE1-B988-6C10B407575C}" dt="2025-03-16T16:11:04.865" v="6906" actId="20577"/>
        <pc:sldMkLst>
          <pc:docMk/>
          <pc:sldMk cId="1949807643" sldId="2305"/>
        </pc:sldMkLst>
      </pc:sldChg>
      <pc:sldChg chg="addSp delSp modSp add mod">
        <pc:chgData name="Yoel Kortick" userId="167978f5-7f40-4909-85d5-d4149554ad4e" providerId="ADAL" clId="{C06B2644-C886-4BE1-B988-6C10B407575C}" dt="2025-03-16T16:10:12.610" v="6897" actId="478"/>
        <pc:sldMkLst>
          <pc:docMk/>
          <pc:sldMk cId="2244988561" sldId="2306"/>
        </pc:sldMkLst>
      </pc:sldChg>
      <pc:sldChg chg="addSp delSp modSp add mod">
        <pc:chgData name="Yoel Kortick" userId="167978f5-7f40-4909-85d5-d4149554ad4e" providerId="ADAL" clId="{C06B2644-C886-4BE1-B988-6C10B407575C}" dt="2025-03-16T16:14:01.361" v="6930" actId="14100"/>
        <pc:sldMkLst>
          <pc:docMk/>
          <pc:sldMk cId="1151353747" sldId="2307"/>
        </pc:sldMkLst>
      </pc:sldChg>
      <pc:sldChg chg="addSp delSp modSp add mod">
        <pc:chgData name="Yoel Kortick" userId="167978f5-7f40-4909-85d5-d4149554ad4e" providerId="ADAL" clId="{C06B2644-C886-4BE1-B988-6C10B407575C}" dt="2025-03-16T16:17:36.385" v="7016" actId="1037"/>
        <pc:sldMkLst>
          <pc:docMk/>
          <pc:sldMk cId="2018383319" sldId="2308"/>
        </pc:sldMkLst>
      </pc:sldChg>
      <pc:sldChg chg="modSp add mod">
        <pc:chgData name="Yoel Kortick" userId="167978f5-7f40-4909-85d5-d4149554ad4e" providerId="ADAL" clId="{C06B2644-C886-4BE1-B988-6C10B407575C}" dt="2025-03-17T12:42:18.221" v="7079"/>
        <pc:sldMkLst>
          <pc:docMk/>
          <pc:sldMk cId="3946408494" sldId="2309"/>
        </pc:sldMkLst>
      </pc:sldChg>
      <pc:sldChg chg="addSp delSp modSp add mod">
        <pc:chgData name="Yoel Kortick" userId="167978f5-7f40-4909-85d5-d4149554ad4e" providerId="ADAL" clId="{C06B2644-C886-4BE1-B988-6C10B407575C}" dt="2025-03-18T10:07:21.068" v="7406" actId="208"/>
        <pc:sldMkLst>
          <pc:docMk/>
          <pc:sldMk cId="1169067942" sldId="2310"/>
        </pc:sldMkLst>
      </pc:sldChg>
      <pc:sldChg chg="addSp delSp modSp add mod">
        <pc:chgData name="Yoel Kortick" userId="167978f5-7f40-4909-85d5-d4149554ad4e" providerId="ADAL" clId="{C06B2644-C886-4BE1-B988-6C10B407575C}" dt="2025-03-18T11:20:13.722" v="10488" actId="1036"/>
        <pc:sldMkLst>
          <pc:docMk/>
          <pc:sldMk cId="1703480056" sldId="2311"/>
        </pc:sldMkLst>
      </pc:sldChg>
      <pc:sldChg chg="modSp add mod">
        <pc:chgData name="Yoel Kortick" userId="167978f5-7f40-4909-85d5-d4149554ad4e" providerId="ADAL" clId="{C06B2644-C886-4BE1-B988-6C10B407575C}" dt="2025-03-18T10:15:25.964" v="7690"/>
        <pc:sldMkLst>
          <pc:docMk/>
          <pc:sldMk cId="641409155" sldId="2312"/>
        </pc:sldMkLst>
      </pc:sldChg>
      <pc:sldChg chg="delSp modSp add mod">
        <pc:chgData name="Yoel Kortick" userId="167978f5-7f40-4909-85d5-d4149554ad4e" providerId="ADAL" clId="{C06B2644-C886-4BE1-B988-6C10B407575C}" dt="2025-03-18T10:21:06.751" v="8068" actId="255"/>
        <pc:sldMkLst>
          <pc:docMk/>
          <pc:sldMk cId="549000017" sldId="2313"/>
        </pc:sldMkLst>
      </pc:sldChg>
      <pc:sldChg chg="addSp delSp modSp add mod">
        <pc:chgData name="Yoel Kortick" userId="167978f5-7f40-4909-85d5-d4149554ad4e" providerId="ADAL" clId="{C06B2644-C886-4BE1-B988-6C10B407575C}" dt="2025-03-18T10:33:47.639" v="8283" actId="1036"/>
        <pc:sldMkLst>
          <pc:docMk/>
          <pc:sldMk cId="1151733500" sldId="2314"/>
        </pc:sldMkLst>
      </pc:sldChg>
      <pc:sldChg chg="addSp delSp modSp add mod">
        <pc:chgData name="Yoel Kortick" userId="167978f5-7f40-4909-85d5-d4149554ad4e" providerId="ADAL" clId="{C06B2644-C886-4BE1-B988-6C10B407575C}" dt="2025-03-18T10:34:41.826" v="8380" actId="208"/>
        <pc:sldMkLst>
          <pc:docMk/>
          <pc:sldMk cId="1537817093" sldId="2315"/>
        </pc:sldMkLst>
      </pc:sldChg>
      <pc:sldChg chg="add del">
        <pc:chgData name="Yoel Kortick" userId="167978f5-7f40-4909-85d5-d4149554ad4e" providerId="ADAL" clId="{C06B2644-C886-4BE1-B988-6C10B407575C}" dt="2025-03-18T10:14:50.088" v="7687"/>
        <pc:sldMkLst>
          <pc:docMk/>
          <pc:sldMk cId="3996044611" sldId="2315"/>
        </pc:sldMkLst>
      </pc:sldChg>
      <pc:sldChg chg="add del">
        <pc:chgData name="Yoel Kortick" userId="167978f5-7f40-4909-85d5-d4149554ad4e" providerId="ADAL" clId="{C06B2644-C886-4BE1-B988-6C10B407575C}" dt="2025-03-18T10:14:50.088" v="7687"/>
        <pc:sldMkLst>
          <pc:docMk/>
          <pc:sldMk cId="1143376541" sldId="2316"/>
        </pc:sldMkLst>
      </pc:sldChg>
      <pc:sldChg chg="addSp delSp modSp add mod">
        <pc:chgData name="Yoel Kortick" userId="167978f5-7f40-4909-85d5-d4149554ad4e" providerId="ADAL" clId="{C06B2644-C886-4BE1-B988-6C10B407575C}" dt="2025-03-18T11:21:15.741" v="10496" actId="20577"/>
        <pc:sldMkLst>
          <pc:docMk/>
          <pc:sldMk cId="1630715200" sldId="2316"/>
        </pc:sldMkLst>
      </pc:sldChg>
      <pc:sldChg chg="addSp delSp modSp add mod">
        <pc:chgData name="Yoel Kortick" userId="167978f5-7f40-4909-85d5-d4149554ad4e" providerId="ADAL" clId="{C06B2644-C886-4BE1-B988-6C10B407575C}" dt="2025-03-18T10:40:13.432" v="8683" actId="208"/>
        <pc:sldMkLst>
          <pc:docMk/>
          <pc:sldMk cId="848274226" sldId="2317"/>
        </pc:sldMkLst>
      </pc:sldChg>
      <pc:sldChg chg="add del">
        <pc:chgData name="Yoel Kortick" userId="167978f5-7f40-4909-85d5-d4149554ad4e" providerId="ADAL" clId="{C06B2644-C886-4BE1-B988-6C10B407575C}" dt="2025-03-18T10:14:50.088" v="7687"/>
        <pc:sldMkLst>
          <pc:docMk/>
          <pc:sldMk cId="3935104214" sldId="2317"/>
        </pc:sldMkLst>
      </pc:sldChg>
      <pc:sldChg chg="addSp delSp modSp add mod">
        <pc:chgData name="Yoel Kortick" userId="167978f5-7f40-4909-85d5-d4149554ad4e" providerId="ADAL" clId="{C06B2644-C886-4BE1-B988-6C10B407575C}" dt="2025-03-18T10:40:58.350" v="8692" actId="167"/>
        <pc:sldMkLst>
          <pc:docMk/>
          <pc:sldMk cId="1392396745" sldId="2318"/>
        </pc:sldMkLst>
      </pc:sldChg>
      <pc:sldChg chg="addSp delSp modSp add mod">
        <pc:chgData name="Yoel Kortick" userId="167978f5-7f40-4909-85d5-d4149554ad4e" providerId="ADAL" clId="{C06B2644-C886-4BE1-B988-6C10B407575C}" dt="2025-03-18T11:21:55.645" v="10500" actId="208"/>
        <pc:sldMkLst>
          <pc:docMk/>
          <pc:sldMk cId="3877156919" sldId="2319"/>
        </pc:sldMkLst>
      </pc:sldChg>
      <pc:sldChg chg="modSp add mod">
        <pc:chgData name="Yoel Kortick" userId="167978f5-7f40-4909-85d5-d4149554ad4e" providerId="ADAL" clId="{C06B2644-C886-4BE1-B988-6C10B407575C}" dt="2025-03-18T10:47:13.298" v="9007" actId="255"/>
        <pc:sldMkLst>
          <pc:docMk/>
          <pc:sldMk cId="3360446061" sldId="2320"/>
        </pc:sldMkLst>
      </pc:sldChg>
      <pc:sldChg chg="modSp add mod">
        <pc:chgData name="Yoel Kortick" userId="167978f5-7f40-4909-85d5-d4149554ad4e" providerId="ADAL" clId="{C06B2644-C886-4BE1-B988-6C10B407575C}" dt="2025-03-18T10:53:02.740" v="9589" actId="12"/>
        <pc:sldMkLst>
          <pc:docMk/>
          <pc:sldMk cId="2456452970" sldId="2321"/>
        </pc:sldMkLst>
      </pc:sldChg>
      <pc:sldChg chg="addSp modSp add mod">
        <pc:chgData name="Yoel Kortick" userId="167978f5-7f40-4909-85d5-d4149554ad4e" providerId="ADAL" clId="{C06B2644-C886-4BE1-B988-6C10B407575C}" dt="2025-03-18T10:59:48.053" v="9641" actId="208"/>
        <pc:sldMkLst>
          <pc:docMk/>
          <pc:sldMk cId="206264940" sldId="2322"/>
        </pc:sldMkLst>
      </pc:sldChg>
      <pc:sldChg chg="addSp delSp modSp add mod">
        <pc:chgData name="Yoel Kortick" userId="167978f5-7f40-4909-85d5-d4149554ad4e" providerId="ADAL" clId="{C06B2644-C886-4BE1-B988-6C10B407575C}" dt="2025-03-18T11:02:08.531" v="9746" actId="11529"/>
        <pc:sldMkLst>
          <pc:docMk/>
          <pc:sldMk cId="3630469911" sldId="2323"/>
        </pc:sldMkLst>
      </pc:sldChg>
      <pc:sldChg chg="addSp delSp modSp add mod">
        <pc:chgData name="Yoel Kortick" userId="167978f5-7f40-4909-85d5-d4149554ad4e" providerId="ADAL" clId="{C06B2644-C886-4BE1-B988-6C10B407575C}" dt="2025-03-18T11:16:25.862" v="10271" actId="20577"/>
        <pc:sldMkLst>
          <pc:docMk/>
          <pc:sldMk cId="2175849425" sldId="2324"/>
        </pc:sldMkLst>
      </pc:sldChg>
      <pc:sldChg chg="addSp delSp modSp add mod">
        <pc:chgData name="Yoel Kortick" userId="167978f5-7f40-4909-85d5-d4149554ad4e" providerId="ADAL" clId="{C06B2644-C886-4BE1-B988-6C10B407575C}" dt="2025-03-18T11:16:51.512" v="10295" actId="6549"/>
        <pc:sldMkLst>
          <pc:docMk/>
          <pc:sldMk cId="828355897" sldId="2325"/>
        </pc:sldMkLst>
      </pc:sldChg>
      <pc:sldChg chg="addSp delSp modSp add mod">
        <pc:chgData name="Yoel Kortick" userId="167978f5-7f40-4909-85d5-d4149554ad4e" providerId="ADAL" clId="{C06B2644-C886-4BE1-B988-6C10B407575C}" dt="2025-03-18T11:07:55.945" v="9973" actId="14100"/>
        <pc:sldMkLst>
          <pc:docMk/>
          <pc:sldMk cId="3425635160" sldId="2326"/>
        </pc:sldMkLst>
      </pc:sldChg>
      <pc:sldChg chg="addSp delSp modSp add mod">
        <pc:chgData name="Yoel Kortick" userId="167978f5-7f40-4909-85d5-d4149554ad4e" providerId="ADAL" clId="{C06B2644-C886-4BE1-B988-6C10B407575C}" dt="2025-03-18T11:17:09.153" v="10299" actId="20577"/>
        <pc:sldMkLst>
          <pc:docMk/>
          <pc:sldMk cId="2837210414" sldId="2327"/>
        </pc:sldMkLst>
      </pc:sldChg>
      <pc:sldChg chg="addSp delSp modSp add mod">
        <pc:chgData name="Yoel Kortick" userId="167978f5-7f40-4909-85d5-d4149554ad4e" providerId="ADAL" clId="{C06B2644-C886-4BE1-B988-6C10B407575C}" dt="2025-03-18T11:19:26.063" v="10470" actId="1035"/>
        <pc:sldMkLst>
          <pc:docMk/>
          <pc:sldMk cId="2799017913" sldId="2328"/>
        </pc:sldMkLst>
      </pc:sldChg>
      <pc:sldChg chg="modSp add mod">
        <pc:chgData name="Yoel Kortick" userId="167978f5-7f40-4909-85d5-d4149554ad4e" providerId="ADAL" clId="{C06B2644-C886-4BE1-B988-6C10B407575C}" dt="2025-03-31T07:04:17.837" v="10570" actId="20577"/>
        <pc:sldMkLst>
          <pc:docMk/>
          <pc:sldMk cId="4224819826" sldId="2329"/>
        </pc:sldMkLst>
      </pc:sldChg>
      <pc:sldChg chg="addSp modSp add mod">
        <pc:chgData name="Yoel Kortick" userId="167978f5-7f40-4909-85d5-d4149554ad4e" providerId="ADAL" clId="{C06B2644-C886-4BE1-B988-6C10B407575C}" dt="2025-03-31T07:13:05.231" v="10865" actId="1036"/>
        <pc:sldMkLst>
          <pc:docMk/>
          <pc:sldMk cId="3641700694" sldId="2330"/>
        </pc:sldMkLst>
      </pc:sldChg>
      <pc:sldChg chg="addSp delSp modSp add mod">
        <pc:chgData name="Yoel Kortick" userId="167978f5-7f40-4909-85d5-d4149554ad4e" providerId="ADAL" clId="{C06B2644-C886-4BE1-B988-6C10B407575C}" dt="2025-03-31T07:14:42.273" v="10977" actId="478"/>
        <pc:sldMkLst>
          <pc:docMk/>
          <pc:sldMk cId="1205536178" sldId="2331"/>
        </pc:sldMkLst>
      </pc:sldChg>
      <pc:sldChg chg="delSp modSp add mod">
        <pc:chgData name="Yoel Kortick" userId="167978f5-7f40-4909-85d5-d4149554ad4e" providerId="ADAL" clId="{C06B2644-C886-4BE1-B988-6C10B407575C}" dt="2025-03-31T07:43:33.620" v="12350" actId="6549"/>
        <pc:sldMkLst>
          <pc:docMk/>
          <pc:sldMk cId="464329809" sldId="2332"/>
        </pc:sldMkLst>
      </pc:sldChg>
      <pc:sldChg chg="addSp delSp modSp add mod">
        <pc:chgData name="Yoel Kortick" userId="167978f5-7f40-4909-85d5-d4149554ad4e" providerId="ADAL" clId="{C06B2644-C886-4BE1-B988-6C10B407575C}" dt="2025-03-31T07:22:06.194" v="11346" actId="1037"/>
        <pc:sldMkLst>
          <pc:docMk/>
          <pc:sldMk cId="1993621448" sldId="2333"/>
        </pc:sldMkLst>
      </pc:sldChg>
      <pc:sldChg chg="addSp modSp add mod">
        <pc:chgData name="Yoel Kortick" userId="167978f5-7f40-4909-85d5-d4149554ad4e" providerId="ADAL" clId="{C06B2644-C886-4BE1-B988-6C10B407575C}" dt="2025-03-31T07:26:20.581" v="11528" actId="14100"/>
        <pc:sldMkLst>
          <pc:docMk/>
          <pc:sldMk cId="2447310114" sldId="2334"/>
        </pc:sldMkLst>
      </pc:sldChg>
      <pc:sldChg chg="addSp delSp modSp add mod">
        <pc:chgData name="Yoel Kortick" userId="167978f5-7f40-4909-85d5-d4149554ad4e" providerId="ADAL" clId="{C06B2644-C886-4BE1-B988-6C10B407575C}" dt="2025-03-31T07:27:22.028" v="11538" actId="11529"/>
        <pc:sldMkLst>
          <pc:docMk/>
          <pc:sldMk cId="950325727" sldId="2335"/>
        </pc:sldMkLst>
      </pc:sldChg>
      <pc:sldChg chg="addSp delSp modSp add mod">
        <pc:chgData name="Yoel Kortick" userId="167978f5-7f40-4909-85d5-d4149554ad4e" providerId="ADAL" clId="{C06B2644-C886-4BE1-B988-6C10B407575C}" dt="2025-03-31T07:31:17.304" v="11624" actId="20577"/>
        <pc:sldMkLst>
          <pc:docMk/>
          <pc:sldMk cId="439808980" sldId="2336"/>
        </pc:sldMkLst>
      </pc:sldChg>
      <pc:sldChg chg="addSp delSp modSp add mod">
        <pc:chgData name="Yoel Kortick" userId="167978f5-7f40-4909-85d5-d4149554ad4e" providerId="ADAL" clId="{C06B2644-C886-4BE1-B988-6C10B407575C}" dt="2025-03-31T07:32:50.840" v="11783" actId="1037"/>
        <pc:sldMkLst>
          <pc:docMk/>
          <pc:sldMk cId="820485612" sldId="2337"/>
        </pc:sldMkLst>
      </pc:sldChg>
      <pc:sldChg chg="addSp delSp modSp add mod">
        <pc:chgData name="Yoel Kortick" userId="167978f5-7f40-4909-85d5-d4149554ad4e" providerId="ADAL" clId="{C06B2644-C886-4BE1-B988-6C10B407575C}" dt="2025-03-31T07:34:05.821" v="11824" actId="167"/>
        <pc:sldMkLst>
          <pc:docMk/>
          <pc:sldMk cId="3911999836" sldId="2338"/>
        </pc:sldMkLst>
      </pc:sldChg>
      <pc:sldChg chg="addSp delSp modSp add mod">
        <pc:chgData name="Yoel Kortick" userId="167978f5-7f40-4909-85d5-d4149554ad4e" providerId="ADAL" clId="{C06B2644-C886-4BE1-B988-6C10B407575C}" dt="2025-03-31T07:39:20.777" v="12211" actId="208"/>
        <pc:sldMkLst>
          <pc:docMk/>
          <pc:sldMk cId="1326827707" sldId="2339"/>
        </pc:sldMkLst>
      </pc:sldChg>
      <pc:sldChg chg="addSp delSp modSp add mod">
        <pc:chgData name="Yoel Kortick" userId="167978f5-7f40-4909-85d5-d4149554ad4e" providerId="ADAL" clId="{C06B2644-C886-4BE1-B988-6C10B407575C}" dt="2025-03-31T07:41:14.787" v="12348" actId="208"/>
        <pc:sldMkLst>
          <pc:docMk/>
          <pc:sldMk cId="1254216125" sldId="23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2025-04-29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2025-04-29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179512" y="2706736"/>
            <a:ext cx="7848872" cy="1305174"/>
          </a:xfrm>
        </p:spPr>
        <p:txBody>
          <a:bodyPr/>
          <a:lstStyle/>
          <a:p>
            <a:r>
              <a:rPr lang="en-US" sz="2800" dirty="0"/>
              <a:t>Accrual Accounting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400" dirty="0"/>
              <a:t>An Example of When Accrual Accounting May Be Needed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r>
              <a:rPr lang="en-US" sz="2000" dirty="0"/>
              <a:t>This means that the invoice is for 12 months and</a:t>
            </a:r>
          </a:p>
          <a:p>
            <a:pPr lvl="1"/>
            <a:r>
              <a:rPr lang="en-US" dirty="0"/>
              <a:t>7 months of the invoice are in ‘fiscal period 2025 (Jun, Jul, Aug, Sep, Oct, Nov, Dec)</a:t>
            </a:r>
          </a:p>
          <a:p>
            <a:pPr lvl="1"/>
            <a:r>
              <a:rPr lang="en-US" dirty="0"/>
              <a:t>5 months of the invoice are in ‘fiscal period 2026 (Jan, Feb, Mar, Apr, May)</a:t>
            </a:r>
          </a:p>
          <a:p>
            <a:r>
              <a:rPr lang="en-US" sz="2000" dirty="0"/>
              <a:t>This means that (approximately)</a:t>
            </a:r>
          </a:p>
          <a:p>
            <a:pPr lvl="1"/>
            <a:r>
              <a:rPr lang="en-US" dirty="0"/>
              <a:t>59% of the invoice is for fiscal period 2025 (7/12)</a:t>
            </a:r>
          </a:p>
          <a:p>
            <a:pPr lvl="1"/>
            <a:r>
              <a:rPr lang="en-US" dirty="0"/>
              <a:t>41% of the invoice is for fiscal period 2026 (5/12)</a:t>
            </a:r>
          </a:p>
        </p:txBody>
      </p:sp>
    </p:spTree>
    <p:extLst>
      <p:ext uri="{BB962C8B-B14F-4D97-AF65-F5344CB8AC3E}">
        <p14:creationId xmlns:p14="http://schemas.microsoft.com/office/powerpoint/2010/main" val="170632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400" dirty="0"/>
              <a:t>An Example of When Accrual Accounting May Be Needed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r>
              <a:rPr lang="en-GB" sz="2000" dirty="0"/>
              <a:t>If Accrual Mode is </a:t>
            </a:r>
            <a:r>
              <a:rPr lang="en-GB" sz="2000" u="sng" dirty="0"/>
              <a:t>not</a:t>
            </a:r>
            <a:r>
              <a:rPr lang="en-GB" sz="2000" dirty="0"/>
              <a:t> enabled then all of the invoice’s charges, in this case 1000 USD, are attributed to the current fiscal year (</a:t>
            </a:r>
            <a:r>
              <a:rPr lang="en-US" sz="2000" dirty="0"/>
              <a:t>fiscal period 2025</a:t>
            </a:r>
            <a:r>
              <a:rPr lang="en-GB" sz="2000" dirty="0"/>
              <a:t>)</a:t>
            </a:r>
          </a:p>
          <a:p>
            <a:r>
              <a:rPr lang="en-GB" sz="2000" dirty="0"/>
              <a:t>The invoice’s ‘Subscription from date’ is not taken into account.</a:t>
            </a:r>
          </a:p>
          <a:p>
            <a:r>
              <a:rPr lang="en-GB" sz="2000" dirty="0"/>
              <a:t>If Accrual Mode </a:t>
            </a:r>
            <a:r>
              <a:rPr lang="en-GB" sz="2000" u="sng" dirty="0"/>
              <a:t>is</a:t>
            </a:r>
            <a:r>
              <a:rPr lang="en-GB" sz="2000" dirty="0"/>
              <a:t> enabled: The invoice’s charges are distributed proportionally between ‘</a:t>
            </a:r>
            <a:r>
              <a:rPr lang="en-US" sz="2000" dirty="0"/>
              <a:t>fiscal period 2025</a:t>
            </a:r>
            <a:r>
              <a:rPr lang="en-GB" sz="2000" dirty="0"/>
              <a:t> and </a:t>
            </a:r>
            <a:r>
              <a:rPr lang="en-US" sz="2000" dirty="0"/>
              <a:t>fiscal period 2026</a:t>
            </a:r>
            <a:r>
              <a:rPr lang="en-GB" sz="2000" dirty="0"/>
              <a:t>.</a:t>
            </a:r>
          </a:p>
          <a:p>
            <a:endParaRPr lang="en-GB" sz="2000" dirty="0"/>
          </a:p>
          <a:p>
            <a:pPr lvl="1"/>
            <a:r>
              <a:rPr lang="en-US" dirty="0">
                <a:solidFill>
                  <a:srgbClr val="3E4C56"/>
                </a:solidFill>
              </a:rPr>
              <a:t>580 USD of the invoice is for ‘fiscal period 2025’ (58% of the 1000 total)</a:t>
            </a:r>
          </a:p>
          <a:p>
            <a:pPr lvl="1"/>
            <a:r>
              <a:rPr lang="en-US" dirty="0">
                <a:solidFill>
                  <a:srgbClr val="3E4C56"/>
                </a:solidFill>
              </a:rPr>
              <a:t>420 USD of the invoice is for ‘fiscal period 2026’ (42% of the 1000 total)</a:t>
            </a:r>
          </a:p>
          <a:p>
            <a:endParaRPr lang="en-US" sz="2000" dirty="0"/>
          </a:p>
        </p:txBody>
      </p:sp>
    </p:spTree>
    <p:extLst>
      <p:ext uri="{BB962C8B-B14F-4D97-AF65-F5344CB8AC3E}">
        <p14:creationId xmlns:p14="http://schemas.microsoft.com/office/powerpoint/2010/main" val="91058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1A6E-674F-9097-763E-D6D6E5D1EA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D2C4B0-8686-7869-965D-E1F1366EFB8C}"/>
              </a:ext>
            </a:extLst>
          </p:cNvPr>
          <p:cNvSpPr>
            <a:spLocks noGrp="1"/>
          </p:cNvSpPr>
          <p:nvPr>
            <p:ph type="title"/>
          </p:nvPr>
        </p:nvSpPr>
        <p:spPr/>
        <p:txBody>
          <a:bodyPr>
            <a:normAutofit/>
          </a:bodyPr>
          <a:lstStyle/>
          <a:p>
            <a:pPr>
              <a:lnSpc>
                <a:spcPct val="90000"/>
              </a:lnSpc>
            </a:pPr>
            <a:r>
              <a:rPr lang="en-US" sz="2400" dirty="0"/>
              <a:t>An Example of When Accrual Accounting May Be Needed</a:t>
            </a:r>
          </a:p>
        </p:txBody>
      </p:sp>
      <p:sp>
        <p:nvSpPr>
          <p:cNvPr id="4" name="Content Placeholder 3">
            <a:extLst>
              <a:ext uri="{FF2B5EF4-FFF2-40B4-BE49-F238E27FC236}">
                <a16:creationId xmlns:a16="http://schemas.microsoft.com/office/drawing/2014/main" id="{2D16CA96-C250-C369-69E0-617E42E8FA0E}"/>
              </a:ext>
            </a:extLst>
          </p:cNvPr>
          <p:cNvSpPr>
            <a:spLocks noGrp="1"/>
          </p:cNvSpPr>
          <p:nvPr>
            <p:ph idx="1"/>
          </p:nvPr>
        </p:nvSpPr>
        <p:spPr>
          <a:xfrm>
            <a:off x="395536" y="771552"/>
            <a:ext cx="8424936" cy="3600398"/>
          </a:xfrm>
        </p:spPr>
        <p:txBody>
          <a:bodyPr>
            <a:normAutofit/>
          </a:bodyPr>
          <a:lstStyle/>
          <a:p>
            <a:r>
              <a:rPr lang="en-GB" sz="2000" dirty="0"/>
              <a:t>In this example it is not enough that Accrual Mode </a:t>
            </a:r>
            <a:r>
              <a:rPr lang="en-GB" sz="2000" u="sng" dirty="0"/>
              <a:t>is</a:t>
            </a:r>
            <a:r>
              <a:rPr lang="en-GB" sz="2000" dirty="0"/>
              <a:t> enabled.</a:t>
            </a:r>
          </a:p>
          <a:p>
            <a:r>
              <a:rPr lang="en-GB" sz="2000" dirty="0"/>
              <a:t>There must also be two active fiscal periods.</a:t>
            </a:r>
          </a:p>
          <a:p>
            <a:r>
              <a:rPr lang="en-GB" sz="2000" dirty="0"/>
              <a:t>In this specific example even if accrual Mode </a:t>
            </a:r>
            <a:r>
              <a:rPr lang="en-GB" sz="2000" u="sng" dirty="0"/>
              <a:t>is</a:t>
            </a:r>
            <a:r>
              <a:rPr lang="en-GB" sz="2000" dirty="0"/>
              <a:t> enabled both </a:t>
            </a:r>
            <a:r>
              <a:rPr lang="en-US" sz="2000" dirty="0"/>
              <a:t>‘fiscal period 01/01/2025-31/12/2025’and </a:t>
            </a:r>
            <a:r>
              <a:rPr lang="en-GB" sz="2000" dirty="0"/>
              <a:t>‘</a:t>
            </a:r>
            <a:r>
              <a:rPr lang="en-US" sz="2000" dirty="0"/>
              <a:t>fiscal period 01/01/2026-31/12/2026’ must be active.</a:t>
            </a:r>
          </a:p>
          <a:p>
            <a:r>
              <a:rPr lang="en-US" sz="2000" dirty="0"/>
              <a:t>If only </a:t>
            </a:r>
            <a:r>
              <a:rPr lang="en-GB" sz="2000" dirty="0"/>
              <a:t>‘</a:t>
            </a:r>
            <a:r>
              <a:rPr lang="en-US" sz="2000" dirty="0"/>
              <a:t>fiscal period 01/01/2025-31/12/2025’ were active and </a:t>
            </a:r>
            <a:r>
              <a:rPr lang="en-GB" sz="2000" dirty="0"/>
              <a:t>Accrual Mode </a:t>
            </a:r>
            <a:r>
              <a:rPr lang="en-GB" sz="2000" u="sng" dirty="0"/>
              <a:t>is</a:t>
            </a:r>
            <a:r>
              <a:rPr lang="en-GB" sz="2000" dirty="0"/>
              <a:t> enabled then all expenditures would be on ‘</a:t>
            </a:r>
            <a:r>
              <a:rPr lang="en-US" sz="2000" dirty="0"/>
              <a:t>fiscal period 01/01/2025-31/12/2025’(because </a:t>
            </a:r>
            <a:r>
              <a:rPr lang="en-GB" sz="2000" dirty="0"/>
              <a:t>‘</a:t>
            </a:r>
            <a:r>
              <a:rPr lang="en-US" sz="2000" dirty="0"/>
              <a:t>fiscal period 01/01/2026-31/12/2026’ is not active).</a:t>
            </a:r>
            <a:endParaRPr lang="en-US" sz="2000" dirty="0">
              <a:solidFill>
                <a:srgbClr val="3E4C56"/>
              </a:solidFill>
            </a:endParaRPr>
          </a:p>
          <a:p>
            <a:pPr marL="0" indent="0">
              <a:buNone/>
            </a:pPr>
            <a:endParaRPr lang="en-US" sz="2000" dirty="0"/>
          </a:p>
        </p:txBody>
      </p:sp>
    </p:spTree>
    <p:extLst>
      <p:ext uri="{BB962C8B-B14F-4D97-AF65-F5344CB8AC3E}">
        <p14:creationId xmlns:p14="http://schemas.microsoft.com/office/powerpoint/2010/main" val="28629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Enable Accrual Accounting</a:t>
            </a:r>
          </a:p>
        </p:txBody>
      </p:sp>
    </p:spTree>
    <p:extLst>
      <p:ext uri="{BB962C8B-B14F-4D97-AF65-F5344CB8AC3E}">
        <p14:creationId xmlns:p14="http://schemas.microsoft.com/office/powerpoint/2010/main" val="162088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90496"/>
            <a:ext cx="8424936" cy="3581454"/>
          </a:xfrm>
        </p:spPr>
        <p:txBody>
          <a:bodyPr>
            <a:noAutofit/>
          </a:bodyPr>
          <a:lstStyle/>
          <a:p>
            <a:r>
              <a:rPr lang="en-US" sz="2000" dirty="0"/>
              <a:t>Three conditions must be true for accrual accounting to work:</a:t>
            </a:r>
          </a:p>
          <a:p>
            <a:pPr marL="457200" indent="-457200">
              <a:buFont typeface="+mj-lt"/>
              <a:buAutoNum type="arabicPeriod"/>
            </a:pPr>
            <a:r>
              <a:rPr lang="en-US" sz="2000" dirty="0"/>
              <a:t>Parameter ‘</a:t>
            </a:r>
            <a:r>
              <a:rPr lang="en-US" sz="2000" dirty="0" err="1"/>
              <a:t>acquisition_accrual_mode</a:t>
            </a:r>
            <a:r>
              <a:rPr lang="en-US" sz="2000" dirty="0"/>
              <a:t>’ must be set to true</a:t>
            </a:r>
          </a:p>
          <a:p>
            <a:pPr marL="457200" indent="-457200">
              <a:buFont typeface="+mj-lt"/>
              <a:buAutoNum type="arabicPeriod"/>
            </a:pPr>
            <a:r>
              <a:rPr lang="en-US" sz="2000" dirty="0"/>
              <a:t>There must be an active fiscal period in the current year and an active fiscal period for a future period</a:t>
            </a:r>
          </a:p>
          <a:p>
            <a:pPr marL="457200" indent="-457200">
              <a:buFont typeface="+mj-lt"/>
              <a:buAutoNum type="arabicPeriod"/>
            </a:pPr>
            <a:r>
              <a:rPr lang="en-US" sz="2000" dirty="0"/>
              <a:t>The fund being used in the future fiscal period must be defined to receive expenditures prior to the start of the fiscal period of the fund</a:t>
            </a:r>
          </a:p>
          <a:p>
            <a:endParaRPr lang="en-US" sz="2000" dirty="0"/>
          </a:p>
          <a:p>
            <a:endParaRPr lang="en-US" sz="2000" dirty="0"/>
          </a:p>
        </p:txBody>
      </p:sp>
    </p:spTree>
    <p:extLst>
      <p:ext uri="{BB962C8B-B14F-4D97-AF65-F5344CB8AC3E}">
        <p14:creationId xmlns:p14="http://schemas.microsoft.com/office/powerpoint/2010/main" val="8743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1224136"/>
          </a:xfrm>
        </p:spPr>
        <p:txBody>
          <a:bodyPr>
            <a:noAutofit/>
          </a:bodyPr>
          <a:lstStyle/>
          <a:p>
            <a:r>
              <a:rPr lang="en-US" sz="2000" dirty="0"/>
              <a:t>In order to enable accrued accounting, navigate to Acquisitions Configuration menu &gt; General &gt; Other Settings</a:t>
            </a:r>
          </a:p>
          <a:p>
            <a:r>
              <a:rPr lang="en-US" sz="2000" dirty="0"/>
              <a:t>Change ‘</a:t>
            </a:r>
            <a:r>
              <a:rPr lang="en-GB" sz="2000" dirty="0" err="1"/>
              <a:t>acquisition_accrual_mode</a:t>
            </a:r>
            <a:r>
              <a:rPr lang="en-GB" sz="2000" dirty="0"/>
              <a:t>’ to true</a:t>
            </a:r>
            <a:endParaRPr lang="en-US" sz="2000" dirty="0"/>
          </a:p>
        </p:txBody>
      </p:sp>
      <p:pic>
        <p:nvPicPr>
          <p:cNvPr id="7" name="Picture 6">
            <a:extLst>
              <a:ext uri="{FF2B5EF4-FFF2-40B4-BE49-F238E27FC236}">
                <a16:creationId xmlns:a16="http://schemas.microsoft.com/office/drawing/2014/main" id="{57E90259-6037-E36E-609C-05184EE0AF67}"/>
              </a:ext>
            </a:extLst>
          </p:cNvPr>
          <p:cNvPicPr>
            <a:picLocks noChangeAspect="1"/>
          </p:cNvPicPr>
          <p:nvPr/>
        </p:nvPicPr>
        <p:blipFill>
          <a:blip r:embed="rId2"/>
          <a:stretch>
            <a:fillRect/>
          </a:stretch>
        </p:blipFill>
        <p:spPr>
          <a:xfrm>
            <a:off x="1114425" y="2190750"/>
            <a:ext cx="6915150" cy="762000"/>
          </a:xfrm>
          <a:prstGeom prst="rect">
            <a:avLst/>
          </a:prstGeom>
          <a:ln>
            <a:solidFill>
              <a:schemeClr val="accent1"/>
            </a:solidFill>
          </a:ln>
        </p:spPr>
      </p:pic>
    </p:spTree>
    <p:extLst>
      <p:ext uri="{BB962C8B-B14F-4D97-AF65-F5344CB8AC3E}">
        <p14:creationId xmlns:p14="http://schemas.microsoft.com/office/powerpoint/2010/main" val="16403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300" dirty="0"/>
              <a:t>Enable Accrual Accounting</a:t>
            </a:r>
          </a:p>
        </p:txBody>
      </p:sp>
      <p:sp>
        <p:nvSpPr>
          <p:cNvPr id="2" name="Content Placeholder 3">
            <a:extLst>
              <a:ext uri="{FF2B5EF4-FFF2-40B4-BE49-F238E27FC236}">
                <a16:creationId xmlns:a16="http://schemas.microsoft.com/office/drawing/2014/main" id="{E3A8D311-ADEB-1013-BD5A-91D2ABA38940}"/>
              </a:ext>
            </a:extLst>
          </p:cNvPr>
          <p:cNvSpPr txBox="1">
            <a:spLocks/>
          </p:cNvSpPr>
          <p:nvPr/>
        </p:nvSpPr>
        <p:spPr>
          <a:xfrm>
            <a:off x="395536" y="843558"/>
            <a:ext cx="8424936" cy="36004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In addition to defining ‘</a:t>
            </a:r>
            <a:r>
              <a:rPr lang="en-GB" sz="2000" dirty="0" err="1"/>
              <a:t>acquisition_accrual_mode</a:t>
            </a:r>
            <a:r>
              <a:rPr lang="en-GB" sz="2000" dirty="0"/>
              <a:t>’ to ‘true’, there must be multiple active fiscal periods.</a:t>
            </a:r>
          </a:p>
          <a:p>
            <a:r>
              <a:rPr lang="en-GB" sz="2000" dirty="0"/>
              <a:t>It is also necessary to configure the fund of a fiscal period to accept expenditure transactions prior the start of the fiscal period.</a:t>
            </a:r>
          </a:p>
          <a:p>
            <a:r>
              <a:rPr lang="en-GB" sz="2000" dirty="0"/>
              <a:t>For example, if a fund of fiscal period is not enabled to accept expenditure transactions prior the start of the fiscal period, then even if </a:t>
            </a:r>
            <a:r>
              <a:rPr lang="en-US" sz="2000" dirty="0"/>
              <a:t>‘</a:t>
            </a:r>
            <a:r>
              <a:rPr lang="en-GB" sz="2000" dirty="0" err="1"/>
              <a:t>acquisition_accrual_mode</a:t>
            </a:r>
            <a:r>
              <a:rPr lang="en-GB" sz="2000" dirty="0"/>
              <a:t>’  is set to true and there are two active fiscal periods the accrual mode will not work</a:t>
            </a:r>
            <a:endParaRPr lang="en-US" sz="2000" dirty="0"/>
          </a:p>
          <a:p>
            <a:endParaRPr lang="en-US" sz="2000" dirty="0"/>
          </a:p>
        </p:txBody>
      </p:sp>
    </p:spTree>
    <p:extLst>
      <p:ext uri="{BB962C8B-B14F-4D97-AF65-F5344CB8AC3E}">
        <p14:creationId xmlns:p14="http://schemas.microsoft.com/office/powerpoint/2010/main" val="204815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E9C7-9E09-DDF0-9320-A381C17185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3CEF04-6932-10F0-3A2D-70196C7FDE48}"/>
              </a:ext>
            </a:extLst>
          </p:cNvPr>
          <p:cNvSpPr>
            <a:spLocks noGrp="1"/>
          </p:cNvSpPr>
          <p:nvPr>
            <p:ph type="title"/>
          </p:nvPr>
        </p:nvSpPr>
        <p:spPr/>
        <p:txBody>
          <a:bodyPr>
            <a:norm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8F83D0C7-D994-4D9E-340E-A9974608B391}"/>
              </a:ext>
            </a:extLst>
          </p:cNvPr>
          <p:cNvSpPr>
            <a:spLocks noGrp="1"/>
          </p:cNvSpPr>
          <p:nvPr>
            <p:ph idx="1"/>
          </p:nvPr>
        </p:nvSpPr>
        <p:spPr>
          <a:xfrm>
            <a:off x="395536" y="790496"/>
            <a:ext cx="8424936" cy="1840290"/>
          </a:xfrm>
        </p:spPr>
        <p:txBody>
          <a:bodyPr>
            <a:normAutofit/>
          </a:bodyPr>
          <a:lstStyle/>
          <a:p>
            <a:r>
              <a:rPr lang="en-US" sz="2000" dirty="0"/>
              <a:t>Here for example, we have two active fiscal periods:</a:t>
            </a:r>
          </a:p>
          <a:p>
            <a:r>
              <a:rPr lang="en-US" sz="2000" dirty="0"/>
              <a:t>FY-2025 with </a:t>
            </a:r>
            <a:br>
              <a:rPr lang="en-US" sz="2000" dirty="0"/>
            </a:br>
            <a:r>
              <a:rPr lang="en-US" sz="2000" dirty="0"/>
              <a:t>start date ‘01/01/2025’ and end date ‘31/12/2025’</a:t>
            </a:r>
          </a:p>
          <a:p>
            <a:r>
              <a:rPr lang="en-US" sz="2000" dirty="0"/>
              <a:t>FY-2026 with </a:t>
            </a:r>
            <a:br>
              <a:rPr lang="en-US" sz="2000" dirty="0"/>
            </a:br>
            <a:r>
              <a:rPr lang="en-US" sz="2000" dirty="0"/>
              <a:t>start date ‘01/01/2026’ and end date ‘31/12/2026’</a:t>
            </a:r>
          </a:p>
          <a:p>
            <a:endParaRPr lang="en-US" sz="2000" dirty="0"/>
          </a:p>
        </p:txBody>
      </p:sp>
      <p:pic>
        <p:nvPicPr>
          <p:cNvPr id="5" name="Picture 4">
            <a:extLst>
              <a:ext uri="{FF2B5EF4-FFF2-40B4-BE49-F238E27FC236}">
                <a16:creationId xmlns:a16="http://schemas.microsoft.com/office/drawing/2014/main" id="{A66E7E41-F735-6F62-3B0B-9AE851040006}"/>
              </a:ext>
            </a:extLst>
          </p:cNvPr>
          <p:cNvPicPr>
            <a:picLocks noChangeAspect="1"/>
          </p:cNvPicPr>
          <p:nvPr/>
        </p:nvPicPr>
        <p:blipFill>
          <a:blip r:embed="rId2"/>
          <a:stretch>
            <a:fillRect/>
          </a:stretch>
        </p:blipFill>
        <p:spPr>
          <a:xfrm>
            <a:off x="0" y="2865101"/>
            <a:ext cx="9144000" cy="786769"/>
          </a:xfrm>
          <a:prstGeom prst="rect">
            <a:avLst/>
          </a:prstGeom>
          <a:ln>
            <a:solidFill>
              <a:schemeClr val="accent1"/>
            </a:solidFill>
          </a:ln>
        </p:spPr>
      </p:pic>
    </p:spTree>
    <p:extLst>
      <p:ext uri="{BB962C8B-B14F-4D97-AF65-F5344CB8AC3E}">
        <p14:creationId xmlns:p14="http://schemas.microsoft.com/office/powerpoint/2010/main" val="122643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sz="2000" dirty="0"/>
              <a:t>We will now concern ourselves with these two funds:</a:t>
            </a:r>
          </a:p>
          <a:p>
            <a:pPr lvl="1"/>
            <a:r>
              <a:rPr lang="en-GB" dirty="0">
                <a:solidFill>
                  <a:srgbClr val="3E4C56"/>
                </a:solidFill>
              </a:rPr>
              <a:t>Name: Library and Information Science </a:t>
            </a:r>
          </a:p>
          <a:p>
            <a:pPr lvl="2"/>
            <a:r>
              <a:rPr lang="en-GB" sz="2000" dirty="0">
                <a:solidFill>
                  <a:srgbClr val="3E4C56"/>
                </a:solidFill>
              </a:rPr>
              <a:t>Code: LIS </a:t>
            </a:r>
          </a:p>
          <a:p>
            <a:pPr lvl="2"/>
            <a:r>
              <a:rPr lang="en-GB" sz="2000" dirty="0">
                <a:solidFill>
                  <a:srgbClr val="3E4C56"/>
                </a:solidFill>
              </a:rPr>
              <a:t>Type: Allocated fund Status: Active </a:t>
            </a:r>
          </a:p>
          <a:p>
            <a:pPr lvl="2"/>
            <a:r>
              <a:rPr lang="en-GB" sz="2000" dirty="0">
                <a:solidFill>
                  <a:srgbClr val="3E4C56"/>
                </a:solidFill>
              </a:rPr>
              <a:t>Fiscal Period: 01/01/2025 - 31/12/2025</a:t>
            </a:r>
          </a:p>
          <a:p>
            <a:pPr lvl="1"/>
            <a:r>
              <a:rPr lang="en-GB" dirty="0">
                <a:solidFill>
                  <a:srgbClr val="3E4C56"/>
                </a:solidFill>
              </a:rPr>
              <a:t>Name: Library and Information Science </a:t>
            </a:r>
          </a:p>
          <a:p>
            <a:pPr lvl="2"/>
            <a:r>
              <a:rPr lang="en-GB" sz="2000" dirty="0">
                <a:solidFill>
                  <a:srgbClr val="3E4C56"/>
                </a:solidFill>
              </a:rPr>
              <a:t>Code: LIS </a:t>
            </a:r>
          </a:p>
          <a:p>
            <a:pPr lvl="2"/>
            <a:r>
              <a:rPr lang="en-GB" sz="2000" dirty="0">
                <a:solidFill>
                  <a:srgbClr val="3E4C56"/>
                </a:solidFill>
              </a:rPr>
              <a:t>Type: Allocated fund Status: Active </a:t>
            </a:r>
          </a:p>
          <a:p>
            <a:pPr lvl="2"/>
            <a:r>
              <a:rPr lang="en-GB" sz="2000" dirty="0">
                <a:solidFill>
                  <a:srgbClr val="3E4C56"/>
                </a:solidFill>
              </a:rPr>
              <a:t>Fiscal Period: 01/01/2026 - 31/12/2026</a:t>
            </a:r>
            <a:endParaRPr lang="en-US" sz="2000" dirty="0"/>
          </a:p>
        </p:txBody>
      </p:sp>
    </p:spTree>
    <p:extLst>
      <p:ext uri="{BB962C8B-B14F-4D97-AF65-F5344CB8AC3E}">
        <p14:creationId xmlns:p14="http://schemas.microsoft.com/office/powerpoint/2010/main" val="383986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8A75A-0F30-4112-7E92-66D7B0035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53D8F2-4279-2B2B-3357-A3148436AD61}"/>
              </a:ext>
            </a:extLst>
          </p:cNvPr>
          <p:cNvSpPr>
            <a:spLocks noGrp="1"/>
          </p:cNvSpPr>
          <p:nvPr>
            <p:ph type="title"/>
          </p:nvPr>
        </p:nvSpPr>
        <p:spPr/>
        <p:txBody>
          <a:bodyPr>
            <a:no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1815EE13-2486-3232-E4F6-B6A3878278E8}"/>
              </a:ext>
            </a:extLst>
          </p:cNvPr>
          <p:cNvSpPr>
            <a:spLocks noGrp="1"/>
          </p:cNvSpPr>
          <p:nvPr>
            <p:ph idx="1"/>
          </p:nvPr>
        </p:nvSpPr>
        <p:spPr>
          <a:xfrm>
            <a:off x="395536" y="771551"/>
            <a:ext cx="8424936" cy="432047"/>
          </a:xfrm>
        </p:spPr>
        <p:txBody>
          <a:bodyPr>
            <a:normAutofit/>
          </a:bodyPr>
          <a:lstStyle/>
          <a:p>
            <a:r>
              <a:rPr lang="en-US" sz="2000" dirty="0"/>
              <a:t>Here are the two allocated funds:</a:t>
            </a:r>
            <a:endParaRPr lang="en-GB" sz="2000" dirty="0">
              <a:solidFill>
                <a:srgbClr val="3E4C56"/>
              </a:solidFill>
            </a:endParaRPr>
          </a:p>
        </p:txBody>
      </p:sp>
      <p:pic>
        <p:nvPicPr>
          <p:cNvPr id="5" name="Picture 4">
            <a:extLst>
              <a:ext uri="{FF2B5EF4-FFF2-40B4-BE49-F238E27FC236}">
                <a16:creationId xmlns:a16="http://schemas.microsoft.com/office/drawing/2014/main" id="{56FFFB27-F25A-51BE-1708-4D67F030398A}"/>
              </a:ext>
            </a:extLst>
          </p:cNvPr>
          <p:cNvPicPr>
            <a:picLocks noChangeAspect="1"/>
          </p:cNvPicPr>
          <p:nvPr/>
        </p:nvPicPr>
        <p:blipFill>
          <a:blip r:embed="rId2"/>
          <a:stretch>
            <a:fillRect/>
          </a:stretch>
        </p:blipFill>
        <p:spPr>
          <a:xfrm>
            <a:off x="0" y="1203598"/>
            <a:ext cx="9144000" cy="1485462"/>
          </a:xfrm>
          <a:prstGeom prst="rect">
            <a:avLst/>
          </a:prstGeom>
          <a:ln>
            <a:solidFill>
              <a:schemeClr val="accent1"/>
            </a:solidFill>
          </a:ln>
        </p:spPr>
      </p:pic>
      <p:pic>
        <p:nvPicPr>
          <p:cNvPr id="7" name="Picture 6">
            <a:extLst>
              <a:ext uri="{FF2B5EF4-FFF2-40B4-BE49-F238E27FC236}">
                <a16:creationId xmlns:a16="http://schemas.microsoft.com/office/drawing/2014/main" id="{C1CB5A79-F18F-25EF-4530-3434853FCE44}"/>
              </a:ext>
            </a:extLst>
          </p:cNvPr>
          <p:cNvPicPr>
            <a:picLocks noChangeAspect="1"/>
          </p:cNvPicPr>
          <p:nvPr/>
        </p:nvPicPr>
        <p:blipFill>
          <a:blip r:embed="rId3"/>
          <a:stretch>
            <a:fillRect/>
          </a:stretch>
        </p:blipFill>
        <p:spPr>
          <a:xfrm>
            <a:off x="0" y="2914823"/>
            <a:ext cx="9144000" cy="1457127"/>
          </a:xfrm>
          <a:prstGeom prst="rect">
            <a:avLst/>
          </a:prstGeom>
          <a:ln>
            <a:solidFill>
              <a:schemeClr val="accent1"/>
            </a:solidFill>
          </a:ln>
        </p:spPr>
      </p:pic>
      <p:sp>
        <p:nvSpPr>
          <p:cNvPr id="8" name="Rectangle 7">
            <a:extLst>
              <a:ext uri="{FF2B5EF4-FFF2-40B4-BE49-F238E27FC236}">
                <a16:creationId xmlns:a16="http://schemas.microsoft.com/office/drawing/2014/main" id="{F5C81130-076B-FD58-6617-6BF41B4C68D4}"/>
              </a:ext>
            </a:extLst>
          </p:cNvPr>
          <p:cNvSpPr/>
          <p:nvPr/>
        </p:nvSpPr>
        <p:spPr bwMode="auto">
          <a:xfrm>
            <a:off x="202536" y="1948170"/>
            <a:ext cx="1368152" cy="4795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1FB0DCAA-12D0-8869-F64C-37A9EC740D31}"/>
              </a:ext>
            </a:extLst>
          </p:cNvPr>
          <p:cNvSpPr/>
          <p:nvPr/>
        </p:nvSpPr>
        <p:spPr bwMode="auto">
          <a:xfrm>
            <a:off x="202536" y="3653338"/>
            <a:ext cx="1368152" cy="4795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906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000" dirty="0"/>
              <a:t>What is Accrual Accounting?</a:t>
            </a:r>
            <a:endParaRPr lang="en-IL" sz="2000" dirty="0"/>
          </a:p>
          <a:p>
            <a:pPr>
              <a:lnSpc>
                <a:spcPct val="90000"/>
              </a:lnSpc>
            </a:pPr>
            <a:r>
              <a:rPr lang="en-US" sz="2000" dirty="0"/>
              <a:t>An Example of When Accrual Accounting May Be Needed</a:t>
            </a:r>
            <a:endParaRPr lang="en-US" sz="2000" b="1" dirty="0"/>
          </a:p>
          <a:p>
            <a:pPr>
              <a:lnSpc>
                <a:spcPct val="90000"/>
              </a:lnSpc>
            </a:pPr>
            <a:r>
              <a:rPr lang="en-US" sz="2000" dirty="0"/>
              <a:t>Enable Accrual Accounting</a:t>
            </a:r>
            <a:endParaRPr lang="en-US" sz="2000" b="1" dirty="0"/>
          </a:p>
          <a:p>
            <a:pPr>
              <a:lnSpc>
                <a:spcPct val="90000"/>
              </a:lnSpc>
            </a:pPr>
            <a:r>
              <a:rPr lang="en-US" sz="2000" dirty="0"/>
              <a:t>A Live Example Using Accrual Accounting</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144270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0502-8EF1-DEF2-F378-72ACAE3332D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5D76CCB-9219-1C99-104E-A712B55548A4}"/>
              </a:ext>
            </a:extLst>
          </p:cNvPr>
          <p:cNvPicPr>
            <a:picLocks noChangeAspect="1"/>
          </p:cNvPicPr>
          <p:nvPr/>
        </p:nvPicPr>
        <p:blipFill>
          <a:blip r:embed="rId2"/>
          <a:stretch>
            <a:fillRect/>
          </a:stretch>
        </p:blipFill>
        <p:spPr>
          <a:xfrm>
            <a:off x="0" y="2366204"/>
            <a:ext cx="9144000" cy="1717714"/>
          </a:xfrm>
          <a:prstGeom prst="rect">
            <a:avLst/>
          </a:prstGeom>
          <a:ln>
            <a:solidFill>
              <a:schemeClr val="accent1"/>
            </a:solidFill>
          </a:ln>
        </p:spPr>
      </p:pic>
      <p:sp>
        <p:nvSpPr>
          <p:cNvPr id="3" name="Title 2">
            <a:extLst>
              <a:ext uri="{FF2B5EF4-FFF2-40B4-BE49-F238E27FC236}">
                <a16:creationId xmlns:a16="http://schemas.microsoft.com/office/drawing/2014/main" id="{6C8A8579-09FD-48F0-32FA-BCC2853D4801}"/>
              </a:ext>
            </a:extLst>
          </p:cNvPr>
          <p:cNvSpPr>
            <a:spLocks noGrp="1"/>
          </p:cNvSpPr>
          <p:nvPr>
            <p:ph type="title"/>
          </p:nvPr>
        </p:nvSpPr>
        <p:spPr/>
        <p:txBody>
          <a:bodyPr>
            <a:no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81076884-2E8F-8B10-99E6-1F01962A1776}"/>
              </a:ext>
            </a:extLst>
          </p:cNvPr>
          <p:cNvSpPr>
            <a:spLocks noGrp="1"/>
          </p:cNvSpPr>
          <p:nvPr>
            <p:ph idx="1"/>
          </p:nvPr>
        </p:nvSpPr>
        <p:spPr>
          <a:xfrm>
            <a:off x="395536" y="771551"/>
            <a:ext cx="8424936" cy="1080119"/>
          </a:xfrm>
        </p:spPr>
        <p:txBody>
          <a:bodyPr>
            <a:normAutofit/>
          </a:bodyPr>
          <a:lstStyle/>
          <a:p>
            <a:r>
              <a:rPr lang="en-US" sz="2000" dirty="0"/>
              <a:t>For allocated fund ‘Library and Information Science’ in Fiscal Period 2026 we have defined that it can take expenditures 365 days (a full year) prior to the start of the fiscal period</a:t>
            </a:r>
            <a:endParaRPr lang="en-GB" sz="1800" dirty="0"/>
          </a:p>
        </p:txBody>
      </p:sp>
      <p:sp>
        <p:nvSpPr>
          <p:cNvPr id="9" name="Rectangle 8">
            <a:extLst>
              <a:ext uri="{FF2B5EF4-FFF2-40B4-BE49-F238E27FC236}">
                <a16:creationId xmlns:a16="http://schemas.microsoft.com/office/drawing/2014/main" id="{319F2F73-014D-E479-2E7C-63A4B7064430}"/>
              </a:ext>
            </a:extLst>
          </p:cNvPr>
          <p:cNvSpPr/>
          <p:nvPr/>
        </p:nvSpPr>
        <p:spPr bwMode="auto">
          <a:xfrm>
            <a:off x="5004048" y="3241389"/>
            <a:ext cx="1872208" cy="21078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911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6FC0-52CF-D072-DA02-ED7DE36D60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1EF989-3BAF-7AA8-DE16-13F9A7BA17DE}"/>
              </a:ext>
            </a:extLst>
          </p:cNvPr>
          <p:cNvSpPr>
            <a:spLocks noGrp="1"/>
          </p:cNvSpPr>
          <p:nvPr>
            <p:ph type="title"/>
          </p:nvPr>
        </p:nvSpPr>
        <p:spPr/>
        <p:txBody>
          <a:bodyPr>
            <a:noAutofit/>
          </a:bodyPr>
          <a:lstStyle/>
          <a:p>
            <a:pPr>
              <a:lnSpc>
                <a:spcPct val="90000"/>
              </a:lnSpc>
            </a:pPr>
            <a:r>
              <a:rPr lang="en-US" sz="2300" dirty="0"/>
              <a:t>Enable Accrual Accounting</a:t>
            </a:r>
          </a:p>
        </p:txBody>
      </p:sp>
      <p:sp>
        <p:nvSpPr>
          <p:cNvPr id="4" name="Content Placeholder 3">
            <a:extLst>
              <a:ext uri="{FF2B5EF4-FFF2-40B4-BE49-F238E27FC236}">
                <a16:creationId xmlns:a16="http://schemas.microsoft.com/office/drawing/2014/main" id="{09F1E691-4837-3EDB-714E-DCF96F519C89}"/>
              </a:ext>
            </a:extLst>
          </p:cNvPr>
          <p:cNvSpPr>
            <a:spLocks noGrp="1"/>
          </p:cNvSpPr>
          <p:nvPr>
            <p:ph idx="1"/>
          </p:nvPr>
        </p:nvSpPr>
        <p:spPr>
          <a:xfrm>
            <a:off x="395536" y="771551"/>
            <a:ext cx="8424936" cy="3816423"/>
          </a:xfrm>
        </p:spPr>
        <p:txBody>
          <a:bodyPr>
            <a:normAutofit/>
          </a:bodyPr>
          <a:lstStyle/>
          <a:p>
            <a:r>
              <a:rPr lang="en-US" sz="2000" dirty="0"/>
              <a:t>We also set “Encumbrances Prior to Fiscal Period (Days)” = 365.</a:t>
            </a:r>
          </a:p>
          <a:p>
            <a:r>
              <a:rPr lang="en-US" sz="2000" dirty="0"/>
              <a:t>Note that the field ‘Encumbrances Prior to Fiscal Period (Days)’ is not specifically related to accrual accounting.  </a:t>
            </a:r>
          </a:p>
          <a:p>
            <a:r>
              <a:rPr lang="en-US" sz="2000" dirty="0"/>
              <a:t>Here the librarian can set a rule in a fund that this fund can receive encumbrance transactions X days before the beginning of its fiscal period.  </a:t>
            </a:r>
          </a:p>
          <a:p>
            <a:r>
              <a:rPr lang="en-US" sz="2000" dirty="0"/>
              <a:t>This means that when the librarian will click on the PO Line fund lookup, he or she will be able to see this fund X days before the fiscal period starts and add it to the PO Line.</a:t>
            </a:r>
            <a:endParaRPr lang="en-GB" sz="2000" dirty="0"/>
          </a:p>
        </p:txBody>
      </p:sp>
    </p:spTree>
    <p:extLst>
      <p:ext uri="{BB962C8B-B14F-4D97-AF65-F5344CB8AC3E}">
        <p14:creationId xmlns:p14="http://schemas.microsoft.com/office/powerpoint/2010/main" val="143651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E3C-4189-8ED2-BE03-F71C685A1B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21B697-D4E1-8C3F-FE85-201F7C94A5DB}"/>
              </a:ext>
            </a:extLst>
          </p:cNvPr>
          <p:cNvSpPr>
            <a:spLocks noGrp="1"/>
          </p:cNvSpPr>
          <p:nvPr>
            <p:ph type="ctrTitle"/>
          </p:nvPr>
        </p:nvSpPr>
        <p:spPr>
          <a:xfrm>
            <a:off x="0" y="3319778"/>
            <a:ext cx="9143999" cy="1240583"/>
          </a:xfrm>
        </p:spPr>
        <p:txBody>
          <a:bodyPr/>
          <a:lstStyle/>
          <a:p>
            <a:pPr algn="ctr"/>
            <a:r>
              <a:rPr lang="en-US" sz="2300" dirty="0"/>
              <a:t>A Live Example Using Accrual Accounting</a:t>
            </a:r>
          </a:p>
        </p:txBody>
      </p:sp>
    </p:spTree>
    <p:extLst>
      <p:ext uri="{BB962C8B-B14F-4D97-AF65-F5344CB8AC3E}">
        <p14:creationId xmlns:p14="http://schemas.microsoft.com/office/powerpoint/2010/main" val="216776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29CEB-BD7A-06EC-25AB-5B5EAB8000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700E4C-FB43-071F-7AB7-25308E2252C6}"/>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0958238D-CC3A-BD72-60DD-F2082467BC6C}"/>
              </a:ext>
            </a:extLst>
          </p:cNvPr>
          <p:cNvSpPr>
            <a:spLocks noGrp="1"/>
          </p:cNvSpPr>
          <p:nvPr>
            <p:ph idx="1"/>
          </p:nvPr>
        </p:nvSpPr>
        <p:spPr>
          <a:xfrm>
            <a:off x="395536" y="771551"/>
            <a:ext cx="8424936" cy="720079"/>
          </a:xfrm>
        </p:spPr>
        <p:txBody>
          <a:bodyPr>
            <a:normAutofit/>
          </a:bodyPr>
          <a:lstStyle/>
          <a:p>
            <a:r>
              <a:rPr lang="en-US" sz="2000" dirty="0"/>
              <a:t>We will now create a POL for title “Malaysian journal of library &amp; information science”</a:t>
            </a:r>
          </a:p>
          <a:p>
            <a:endParaRPr lang="en-US" sz="2000" dirty="0"/>
          </a:p>
        </p:txBody>
      </p:sp>
      <p:pic>
        <p:nvPicPr>
          <p:cNvPr id="5" name="Picture 4">
            <a:extLst>
              <a:ext uri="{FF2B5EF4-FFF2-40B4-BE49-F238E27FC236}">
                <a16:creationId xmlns:a16="http://schemas.microsoft.com/office/drawing/2014/main" id="{67C17D99-6887-C49C-3F86-C0C313BA74ED}"/>
              </a:ext>
            </a:extLst>
          </p:cNvPr>
          <p:cNvPicPr>
            <a:picLocks noChangeAspect="1"/>
          </p:cNvPicPr>
          <p:nvPr/>
        </p:nvPicPr>
        <p:blipFill>
          <a:blip r:embed="rId2"/>
          <a:stretch>
            <a:fillRect/>
          </a:stretch>
        </p:blipFill>
        <p:spPr>
          <a:xfrm>
            <a:off x="0" y="1419622"/>
            <a:ext cx="9144000" cy="3272221"/>
          </a:xfrm>
          <a:prstGeom prst="rect">
            <a:avLst/>
          </a:prstGeom>
          <a:ln>
            <a:solidFill>
              <a:schemeClr val="accent1"/>
            </a:solidFill>
          </a:ln>
        </p:spPr>
      </p:pic>
      <p:sp>
        <p:nvSpPr>
          <p:cNvPr id="6" name="Rectangle 5">
            <a:extLst>
              <a:ext uri="{FF2B5EF4-FFF2-40B4-BE49-F238E27FC236}">
                <a16:creationId xmlns:a16="http://schemas.microsoft.com/office/drawing/2014/main" id="{878A2885-DEA6-965A-A021-AEE381039AA8}"/>
              </a:ext>
            </a:extLst>
          </p:cNvPr>
          <p:cNvSpPr/>
          <p:nvPr/>
        </p:nvSpPr>
        <p:spPr>
          <a:xfrm>
            <a:off x="8069204" y="2995634"/>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1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95B2-332A-41B4-E374-A626B4F8CA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F85138-68C2-796F-5780-21A5C724876D}"/>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94D680B8-88EE-0888-6F72-89370498E376}"/>
              </a:ext>
            </a:extLst>
          </p:cNvPr>
          <p:cNvSpPr>
            <a:spLocks noGrp="1"/>
          </p:cNvSpPr>
          <p:nvPr>
            <p:ph idx="1"/>
          </p:nvPr>
        </p:nvSpPr>
        <p:spPr>
          <a:xfrm>
            <a:off x="395536" y="771551"/>
            <a:ext cx="8424936" cy="1080119"/>
          </a:xfrm>
        </p:spPr>
        <p:txBody>
          <a:bodyPr>
            <a:normAutofit/>
          </a:bodyPr>
          <a:lstStyle/>
          <a:p>
            <a:r>
              <a:rPr lang="en-US" sz="2000" dirty="0"/>
              <a:t>The library makes an order (POL-44301) for it for the period of </a:t>
            </a:r>
            <a:r>
              <a:rPr lang="en-GB" sz="2000" kern="1200" dirty="0">
                <a:solidFill>
                  <a:srgbClr val="262626"/>
                </a:solidFill>
                <a:effectLst/>
                <a:ea typeface="+mn-ea"/>
                <a:cs typeface="+mn-cs"/>
              </a:rPr>
              <a:t>June 1, 2025 – May 31, 2026 for 1000.00 AUD</a:t>
            </a:r>
            <a:r>
              <a:rPr lang="en-US" sz="2000" dirty="0"/>
              <a:t> using allocated fund ‘Library and Information Science’ from the fiscal period ‘01/01/2025-31/12/2025’</a:t>
            </a:r>
            <a:endParaRPr lang="en-US" sz="2000" dirty="0">
              <a:solidFill>
                <a:srgbClr val="3E4C56"/>
              </a:solidFill>
            </a:endParaRPr>
          </a:p>
          <a:p>
            <a:endParaRPr lang="en-US" sz="2000" dirty="0"/>
          </a:p>
        </p:txBody>
      </p:sp>
    </p:spTree>
    <p:extLst>
      <p:ext uri="{BB962C8B-B14F-4D97-AF65-F5344CB8AC3E}">
        <p14:creationId xmlns:p14="http://schemas.microsoft.com/office/powerpoint/2010/main" val="323102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06067-4AEC-7717-E4F0-A68073F46B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B0FAC7-4FB7-BAC5-3F9D-80374B6A1F6E}"/>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0B3F1433-2E78-57DA-0D0A-A9813170916E}"/>
              </a:ext>
            </a:extLst>
          </p:cNvPr>
          <p:cNvSpPr>
            <a:spLocks noGrp="1"/>
          </p:cNvSpPr>
          <p:nvPr>
            <p:ph idx="1"/>
          </p:nvPr>
        </p:nvSpPr>
        <p:spPr>
          <a:xfrm>
            <a:off x="395536" y="771552"/>
            <a:ext cx="8424936" cy="576064"/>
          </a:xfrm>
        </p:spPr>
        <p:txBody>
          <a:bodyPr>
            <a:normAutofit/>
          </a:bodyPr>
          <a:lstStyle/>
          <a:p>
            <a:r>
              <a:rPr lang="en-US" sz="2000" dirty="0"/>
              <a:t>Here is the price and fund in the order (POL-44301)</a:t>
            </a:r>
          </a:p>
        </p:txBody>
      </p:sp>
      <p:pic>
        <p:nvPicPr>
          <p:cNvPr id="5" name="Picture 4">
            <a:extLst>
              <a:ext uri="{FF2B5EF4-FFF2-40B4-BE49-F238E27FC236}">
                <a16:creationId xmlns:a16="http://schemas.microsoft.com/office/drawing/2014/main" id="{CD9A7D85-FF74-067B-FDC6-A40A0A5FA471}"/>
              </a:ext>
            </a:extLst>
          </p:cNvPr>
          <p:cNvPicPr>
            <a:picLocks noChangeAspect="1"/>
          </p:cNvPicPr>
          <p:nvPr/>
        </p:nvPicPr>
        <p:blipFill>
          <a:blip r:embed="rId2"/>
          <a:stretch>
            <a:fillRect/>
          </a:stretch>
        </p:blipFill>
        <p:spPr>
          <a:xfrm>
            <a:off x="0" y="1346428"/>
            <a:ext cx="9144000" cy="3313554"/>
          </a:xfrm>
          <a:prstGeom prst="rect">
            <a:avLst/>
          </a:prstGeom>
          <a:ln>
            <a:solidFill>
              <a:schemeClr val="accent1"/>
            </a:solidFill>
          </a:ln>
        </p:spPr>
      </p:pic>
      <p:sp>
        <p:nvSpPr>
          <p:cNvPr id="6" name="Rectangle 5">
            <a:extLst>
              <a:ext uri="{FF2B5EF4-FFF2-40B4-BE49-F238E27FC236}">
                <a16:creationId xmlns:a16="http://schemas.microsoft.com/office/drawing/2014/main" id="{90E67ACA-2E20-4FC1-72A0-E21BDD368011}"/>
              </a:ext>
            </a:extLst>
          </p:cNvPr>
          <p:cNvSpPr/>
          <p:nvPr/>
        </p:nvSpPr>
        <p:spPr>
          <a:xfrm>
            <a:off x="107504" y="2355726"/>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626890-3CB1-64F3-2088-60AA69C3429C}"/>
              </a:ext>
            </a:extLst>
          </p:cNvPr>
          <p:cNvSpPr/>
          <p:nvPr/>
        </p:nvSpPr>
        <p:spPr>
          <a:xfrm>
            <a:off x="1691680" y="4083918"/>
            <a:ext cx="36004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0AE6F5-90F1-5BDF-A967-6751DC033AE6}"/>
              </a:ext>
            </a:extLst>
          </p:cNvPr>
          <p:cNvSpPr txBox="1"/>
          <p:nvPr/>
        </p:nvSpPr>
        <p:spPr>
          <a:xfrm>
            <a:off x="6228184" y="1563638"/>
            <a:ext cx="2088232" cy="1169551"/>
          </a:xfrm>
          <a:prstGeom prst="rect">
            <a:avLst/>
          </a:prstGeom>
          <a:solidFill>
            <a:srgbClr val="FFFF00"/>
          </a:solidFill>
          <a:ln>
            <a:solidFill>
              <a:schemeClr val="accent1"/>
            </a:solidFill>
          </a:ln>
        </p:spPr>
        <p:txBody>
          <a:bodyPr wrap="square" rtlCol="0">
            <a:spAutoFit/>
          </a:bodyPr>
          <a:lstStyle/>
          <a:p>
            <a:r>
              <a:rPr lang="en-US" sz="1400" dirty="0"/>
              <a:t>Note that the price could be different.  For our purposes what matters is the amount that will be on the invoice </a:t>
            </a:r>
          </a:p>
        </p:txBody>
      </p:sp>
    </p:spTree>
    <p:extLst>
      <p:ext uri="{BB962C8B-B14F-4D97-AF65-F5344CB8AC3E}">
        <p14:creationId xmlns:p14="http://schemas.microsoft.com/office/powerpoint/2010/main" val="384959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0CC6D-C1C8-EA1A-D4B0-BDF45DA1836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3405590-4382-C26C-A822-6F982E6B02BC}"/>
              </a:ext>
            </a:extLst>
          </p:cNvPr>
          <p:cNvPicPr>
            <a:picLocks noChangeAspect="1"/>
          </p:cNvPicPr>
          <p:nvPr/>
        </p:nvPicPr>
        <p:blipFill>
          <a:blip r:embed="rId2"/>
          <a:stretch>
            <a:fillRect/>
          </a:stretch>
        </p:blipFill>
        <p:spPr>
          <a:xfrm>
            <a:off x="0" y="1394167"/>
            <a:ext cx="9144000" cy="2355165"/>
          </a:xfrm>
          <a:prstGeom prst="rect">
            <a:avLst/>
          </a:prstGeom>
          <a:ln>
            <a:solidFill>
              <a:schemeClr val="accent1"/>
            </a:solidFill>
          </a:ln>
        </p:spPr>
      </p:pic>
      <p:sp>
        <p:nvSpPr>
          <p:cNvPr id="3" name="Title 2">
            <a:extLst>
              <a:ext uri="{FF2B5EF4-FFF2-40B4-BE49-F238E27FC236}">
                <a16:creationId xmlns:a16="http://schemas.microsoft.com/office/drawing/2014/main" id="{9CC45389-2AF1-3C28-A31B-2B84F0311276}"/>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17BDFCAD-8A21-B99D-9655-53210C5DBC62}"/>
              </a:ext>
            </a:extLst>
          </p:cNvPr>
          <p:cNvSpPr>
            <a:spLocks noGrp="1"/>
          </p:cNvSpPr>
          <p:nvPr>
            <p:ph idx="1"/>
          </p:nvPr>
        </p:nvSpPr>
        <p:spPr>
          <a:xfrm>
            <a:off x="395536" y="771552"/>
            <a:ext cx="8424936" cy="576064"/>
          </a:xfrm>
        </p:spPr>
        <p:txBody>
          <a:bodyPr>
            <a:normAutofit/>
          </a:bodyPr>
          <a:lstStyle/>
          <a:p>
            <a:r>
              <a:rPr lang="en-US" sz="2000" dirty="0"/>
              <a:t>Here is the subscription period in the order (POL-44301)</a:t>
            </a:r>
          </a:p>
        </p:txBody>
      </p:sp>
      <p:sp>
        <p:nvSpPr>
          <p:cNvPr id="6" name="Rectangle 5">
            <a:extLst>
              <a:ext uri="{FF2B5EF4-FFF2-40B4-BE49-F238E27FC236}">
                <a16:creationId xmlns:a16="http://schemas.microsoft.com/office/drawing/2014/main" id="{4C5249D5-B5A0-DAD3-CA50-ABFE6EADC89A}"/>
              </a:ext>
            </a:extLst>
          </p:cNvPr>
          <p:cNvSpPr/>
          <p:nvPr/>
        </p:nvSpPr>
        <p:spPr>
          <a:xfrm>
            <a:off x="71500" y="2571748"/>
            <a:ext cx="1116124" cy="504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7AC29F-4D76-CBD9-E6E8-02D52D50B8D5}"/>
              </a:ext>
            </a:extLst>
          </p:cNvPr>
          <p:cNvSpPr/>
          <p:nvPr/>
        </p:nvSpPr>
        <p:spPr>
          <a:xfrm>
            <a:off x="83619" y="3181991"/>
            <a:ext cx="110400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897397-3F10-4736-183D-E343BF9363A3}"/>
              </a:ext>
            </a:extLst>
          </p:cNvPr>
          <p:cNvSpPr txBox="1"/>
          <p:nvPr/>
        </p:nvSpPr>
        <p:spPr>
          <a:xfrm>
            <a:off x="6228184" y="1563638"/>
            <a:ext cx="2088232" cy="1384995"/>
          </a:xfrm>
          <a:prstGeom prst="rect">
            <a:avLst/>
          </a:prstGeom>
          <a:solidFill>
            <a:srgbClr val="FFFF00"/>
          </a:solidFill>
          <a:ln>
            <a:solidFill>
              <a:schemeClr val="accent1"/>
            </a:solidFill>
          </a:ln>
        </p:spPr>
        <p:txBody>
          <a:bodyPr wrap="square" rtlCol="0">
            <a:spAutoFit/>
          </a:bodyPr>
          <a:lstStyle/>
          <a:p>
            <a:r>
              <a:rPr lang="en-US" sz="1400" dirty="0"/>
              <a:t>Note that the subscription from and to date could be different.  For our purposes what matters is the dates that will be on the invoice </a:t>
            </a:r>
          </a:p>
        </p:txBody>
      </p:sp>
    </p:spTree>
    <p:extLst>
      <p:ext uri="{BB962C8B-B14F-4D97-AF65-F5344CB8AC3E}">
        <p14:creationId xmlns:p14="http://schemas.microsoft.com/office/powerpoint/2010/main" val="280696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9EA36-BCE7-5A1F-FAC7-92160F6D48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09A915-30C0-6D49-B836-5B952FC9B2F5}"/>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4D6BA18F-DC77-BE8C-9B5F-86ACF85DD2ED}"/>
              </a:ext>
            </a:extLst>
          </p:cNvPr>
          <p:cNvSpPr>
            <a:spLocks noGrp="1"/>
          </p:cNvSpPr>
          <p:nvPr>
            <p:ph idx="1"/>
          </p:nvPr>
        </p:nvSpPr>
        <p:spPr>
          <a:xfrm>
            <a:off x="395536" y="771552"/>
            <a:ext cx="8424936" cy="576064"/>
          </a:xfrm>
        </p:spPr>
        <p:txBody>
          <a:bodyPr>
            <a:normAutofit/>
          </a:bodyPr>
          <a:lstStyle/>
          <a:p>
            <a:r>
              <a:rPr lang="en-US" sz="2000" dirty="0"/>
              <a:t>Here is the order (POL-44301)</a:t>
            </a:r>
          </a:p>
        </p:txBody>
      </p:sp>
      <p:pic>
        <p:nvPicPr>
          <p:cNvPr id="5" name="Picture 4">
            <a:extLst>
              <a:ext uri="{FF2B5EF4-FFF2-40B4-BE49-F238E27FC236}">
                <a16:creationId xmlns:a16="http://schemas.microsoft.com/office/drawing/2014/main" id="{F8B55409-B085-7DBF-0D0C-56E1BFC12487}"/>
              </a:ext>
            </a:extLst>
          </p:cNvPr>
          <p:cNvPicPr>
            <a:picLocks noChangeAspect="1"/>
          </p:cNvPicPr>
          <p:nvPr/>
        </p:nvPicPr>
        <p:blipFill>
          <a:blip r:embed="rId2"/>
          <a:stretch>
            <a:fillRect/>
          </a:stretch>
        </p:blipFill>
        <p:spPr>
          <a:xfrm>
            <a:off x="0" y="1985367"/>
            <a:ext cx="9144000" cy="1172766"/>
          </a:xfrm>
          <a:prstGeom prst="rect">
            <a:avLst/>
          </a:prstGeom>
          <a:ln>
            <a:solidFill>
              <a:schemeClr val="accent1"/>
            </a:solidFill>
          </a:ln>
        </p:spPr>
      </p:pic>
    </p:spTree>
    <p:extLst>
      <p:ext uri="{BB962C8B-B14F-4D97-AF65-F5344CB8AC3E}">
        <p14:creationId xmlns:p14="http://schemas.microsoft.com/office/powerpoint/2010/main" val="290761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F793A-3F6F-7FF3-98BE-E4982B42F1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C3563-1A2E-D3E0-B5F2-EE88046D6CDE}"/>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C02401BB-2DDD-C2C6-789E-93803D83B29A}"/>
              </a:ext>
            </a:extLst>
          </p:cNvPr>
          <p:cNvSpPr>
            <a:spLocks noGrp="1"/>
          </p:cNvSpPr>
          <p:nvPr>
            <p:ph idx="1"/>
          </p:nvPr>
        </p:nvSpPr>
        <p:spPr>
          <a:xfrm>
            <a:off x="395536" y="771552"/>
            <a:ext cx="8424936" cy="3744414"/>
          </a:xfrm>
        </p:spPr>
        <p:txBody>
          <a:bodyPr>
            <a:normAutofit/>
          </a:bodyPr>
          <a:lstStyle/>
          <a:p>
            <a:r>
              <a:rPr lang="en-US" sz="2000" dirty="0"/>
              <a:t>At a later stage an invoice arrives for the period of </a:t>
            </a:r>
            <a:r>
              <a:rPr lang="en-GB" sz="2000" dirty="0"/>
              <a:t>June 1, 2025 – May 31, 2026 for 1000.00 AUD</a:t>
            </a:r>
          </a:p>
          <a:p>
            <a:r>
              <a:rPr lang="en-US" sz="2000" dirty="0"/>
              <a:t>The staff user adds an invoice line which is the order for the Journal (POL-44301)</a:t>
            </a:r>
            <a:endParaRPr lang="en-GB" sz="2000" dirty="0"/>
          </a:p>
          <a:p>
            <a:r>
              <a:rPr lang="en-US" sz="2000" dirty="0"/>
              <a:t>‘Accrual Mode’ is checked in the invoice line.  This is by default, and we will not change it</a:t>
            </a:r>
          </a:p>
          <a:p>
            <a:r>
              <a:rPr lang="en-US" sz="2000" dirty="0"/>
              <a:t>Automatically Alma will break down the expenditure from each of the included fiscal years and show the percent of each</a:t>
            </a:r>
          </a:p>
          <a:p>
            <a:r>
              <a:rPr lang="en-US" sz="2000" dirty="0"/>
              <a:t>(Note that when using accrual accounting and creating an invoice the “create from PO” option cannot be used</a:t>
            </a:r>
            <a:r>
              <a:rPr lang="en-GB" sz="2000" dirty="0"/>
              <a:t>)</a:t>
            </a:r>
            <a:endParaRPr lang="en-US" sz="2000" dirty="0"/>
          </a:p>
        </p:txBody>
      </p:sp>
    </p:spTree>
    <p:extLst>
      <p:ext uri="{BB962C8B-B14F-4D97-AF65-F5344CB8AC3E}">
        <p14:creationId xmlns:p14="http://schemas.microsoft.com/office/powerpoint/2010/main" val="3569921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520F-F609-2D54-9613-78632DC586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4489ED-05B0-C57B-94E4-CE23A6B33FBE}"/>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715D9741-CFAF-21F3-9A8D-FF9291A444F5}"/>
              </a:ext>
            </a:extLst>
          </p:cNvPr>
          <p:cNvSpPr>
            <a:spLocks noGrp="1"/>
          </p:cNvSpPr>
          <p:nvPr>
            <p:ph idx="1"/>
          </p:nvPr>
        </p:nvSpPr>
        <p:spPr>
          <a:xfrm>
            <a:off x="395536" y="771552"/>
            <a:ext cx="8424936" cy="3744414"/>
          </a:xfrm>
        </p:spPr>
        <p:txBody>
          <a:bodyPr>
            <a:normAutofit/>
          </a:bodyPr>
          <a:lstStyle/>
          <a:p>
            <a:r>
              <a:rPr lang="en-US" sz="2000" dirty="0"/>
              <a:t>The next three slides show various parts of the invoice line in depth (for invoice number 202504271916).</a:t>
            </a:r>
            <a:endParaRPr lang="en-GB" sz="2000" dirty="0"/>
          </a:p>
        </p:txBody>
      </p:sp>
    </p:spTree>
    <p:extLst>
      <p:ext uri="{BB962C8B-B14F-4D97-AF65-F5344CB8AC3E}">
        <p14:creationId xmlns:p14="http://schemas.microsoft.com/office/powerpoint/2010/main" val="140158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400" dirty="0"/>
              <a:t>What is Accrual Accounting?</a:t>
            </a:r>
            <a:endParaRPr lang="LID4096" sz="2400"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6372B-7883-4C36-CF49-46440ED17B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990175-60A8-A1C3-D017-38BA03D59B5A}"/>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pic>
        <p:nvPicPr>
          <p:cNvPr id="7" name="Picture 6">
            <a:extLst>
              <a:ext uri="{FF2B5EF4-FFF2-40B4-BE49-F238E27FC236}">
                <a16:creationId xmlns:a16="http://schemas.microsoft.com/office/drawing/2014/main" id="{E86297FA-5125-6E04-2DF6-B6128BDD2AD7}"/>
              </a:ext>
            </a:extLst>
          </p:cNvPr>
          <p:cNvPicPr>
            <a:picLocks noChangeAspect="1"/>
          </p:cNvPicPr>
          <p:nvPr/>
        </p:nvPicPr>
        <p:blipFill>
          <a:blip r:embed="rId2"/>
          <a:stretch>
            <a:fillRect/>
          </a:stretch>
        </p:blipFill>
        <p:spPr>
          <a:xfrm>
            <a:off x="333375" y="645765"/>
            <a:ext cx="8477250" cy="4086225"/>
          </a:xfrm>
          <a:prstGeom prst="rect">
            <a:avLst/>
          </a:prstGeom>
          <a:ln>
            <a:solidFill>
              <a:schemeClr val="accent1"/>
            </a:solidFill>
          </a:ln>
        </p:spPr>
      </p:pic>
      <p:sp>
        <p:nvSpPr>
          <p:cNvPr id="8" name="Rectangle 7">
            <a:extLst>
              <a:ext uri="{FF2B5EF4-FFF2-40B4-BE49-F238E27FC236}">
                <a16:creationId xmlns:a16="http://schemas.microsoft.com/office/drawing/2014/main" id="{06E9062E-5E22-E7B1-977E-D5BBA355EDF6}"/>
              </a:ext>
            </a:extLst>
          </p:cNvPr>
          <p:cNvSpPr/>
          <p:nvPr/>
        </p:nvSpPr>
        <p:spPr bwMode="auto">
          <a:xfrm>
            <a:off x="433665" y="3486693"/>
            <a:ext cx="1536200" cy="23918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1B535466-AE8F-D3FC-0ED5-C2D62988DE3E}"/>
              </a:ext>
            </a:extLst>
          </p:cNvPr>
          <p:cNvSpPr txBox="1"/>
          <p:nvPr/>
        </p:nvSpPr>
        <p:spPr>
          <a:xfrm>
            <a:off x="3776970" y="3344674"/>
            <a:ext cx="1296145" cy="523220"/>
          </a:xfrm>
          <a:prstGeom prst="rect">
            <a:avLst/>
          </a:prstGeom>
          <a:solidFill>
            <a:srgbClr val="FFFF00"/>
          </a:solidFill>
          <a:ln>
            <a:solidFill>
              <a:schemeClr val="tx1"/>
            </a:solidFill>
          </a:ln>
        </p:spPr>
        <p:txBody>
          <a:bodyPr wrap="square" rtlCol="0">
            <a:spAutoFit/>
          </a:bodyPr>
          <a:lstStyle/>
          <a:p>
            <a:pPr algn="l"/>
            <a:r>
              <a:rPr lang="en-US" sz="1400" b="0" dirty="0"/>
              <a:t>Accrual Mode is checked</a:t>
            </a:r>
            <a:endParaRPr lang="en-GB" sz="1400" b="0" dirty="0"/>
          </a:p>
        </p:txBody>
      </p:sp>
      <p:cxnSp>
        <p:nvCxnSpPr>
          <p:cNvPr id="10" name="Straight Arrow Connector 9">
            <a:extLst>
              <a:ext uri="{FF2B5EF4-FFF2-40B4-BE49-F238E27FC236}">
                <a16:creationId xmlns:a16="http://schemas.microsoft.com/office/drawing/2014/main" id="{4CDB30EA-7797-D3EA-F236-917DCFF47885}"/>
              </a:ext>
            </a:extLst>
          </p:cNvPr>
          <p:cNvCxnSpPr>
            <a:cxnSpLocks/>
          </p:cNvCxnSpPr>
          <p:nvPr/>
        </p:nvCxnSpPr>
        <p:spPr bwMode="auto">
          <a:xfrm flipH="1">
            <a:off x="1979712" y="3595473"/>
            <a:ext cx="1754391"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685C94C2-8220-D119-923D-8F7972CE7166}"/>
              </a:ext>
            </a:extLst>
          </p:cNvPr>
          <p:cNvSpPr txBox="1"/>
          <p:nvPr/>
        </p:nvSpPr>
        <p:spPr>
          <a:xfrm>
            <a:off x="4411670" y="1050441"/>
            <a:ext cx="1296144" cy="523220"/>
          </a:xfrm>
          <a:prstGeom prst="rect">
            <a:avLst/>
          </a:prstGeom>
          <a:solidFill>
            <a:srgbClr val="FFFF00"/>
          </a:solidFill>
          <a:ln>
            <a:solidFill>
              <a:schemeClr val="tx1"/>
            </a:solidFill>
          </a:ln>
        </p:spPr>
        <p:txBody>
          <a:bodyPr wrap="square" rtlCol="0">
            <a:spAutoFit/>
          </a:bodyPr>
          <a:lstStyle/>
          <a:p>
            <a:pPr algn="l"/>
            <a:r>
              <a:rPr lang="en-US" sz="1400" b="0" dirty="0"/>
              <a:t>This is the POL of the journal</a:t>
            </a:r>
            <a:endParaRPr lang="en-GB" sz="1400" b="0" dirty="0"/>
          </a:p>
        </p:txBody>
      </p:sp>
      <p:sp>
        <p:nvSpPr>
          <p:cNvPr id="14" name="TextBox 13">
            <a:extLst>
              <a:ext uri="{FF2B5EF4-FFF2-40B4-BE49-F238E27FC236}">
                <a16:creationId xmlns:a16="http://schemas.microsoft.com/office/drawing/2014/main" id="{2A1A8E39-B448-D05F-80EB-1468773648C0}"/>
              </a:ext>
            </a:extLst>
          </p:cNvPr>
          <p:cNvSpPr txBox="1"/>
          <p:nvPr/>
        </p:nvSpPr>
        <p:spPr>
          <a:xfrm>
            <a:off x="5413460" y="3618805"/>
            <a:ext cx="2240596" cy="523220"/>
          </a:xfrm>
          <a:prstGeom prst="rect">
            <a:avLst/>
          </a:prstGeom>
          <a:solidFill>
            <a:srgbClr val="FFFF00"/>
          </a:solidFill>
          <a:ln>
            <a:solidFill>
              <a:schemeClr val="tx1"/>
            </a:solidFill>
          </a:ln>
        </p:spPr>
        <p:txBody>
          <a:bodyPr wrap="square" rtlCol="0">
            <a:spAutoFit/>
          </a:bodyPr>
          <a:lstStyle/>
          <a:p>
            <a:pPr algn="l"/>
            <a:r>
              <a:rPr lang="en-US" sz="1400" b="0" dirty="0"/>
              <a:t>Subscription dates spanning multiple fiscal periods</a:t>
            </a:r>
            <a:endParaRPr lang="en-GB" sz="1400" b="0" dirty="0"/>
          </a:p>
        </p:txBody>
      </p:sp>
      <p:sp>
        <p:nvSpPr>
          <p:cNvPr id="24" name="Rectangle 23">
            <a:extLst>
              <a:ext uri="{FF2B5EF4-FFF2-40B4-BE49-F238E27FC236}">
                <a16:creationId xmlns:a16="http://schemas.microsoft.com/office/drawing/2014/main" id="{47B8CCFE-E7FD-F5AF-D812-DB2A795CB820}"/>
              </a:ext>
            </a:extLst>
          </p:cNvPr>
          <p:cNvSpPr/>
          <p:nvPr/>
        </p:nvSpPr>
        <p:spPr bwMode="auto">
          <a:xfrm>
            <a:off x="873393" y="1192460"/>
            <a:ext cx="1754391" cy="23918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cxnSp>
        <p:nvCxnSpPr>
          <p:cNvPr id="25" name="Straight Arrow Connector 24">
            <a:extLst>
              <a:ext uri="{FF2B5EF4-FFF2-40B4-BE49-F238E27FC236}">
                <a16:creationId xmlns:a16="http://schemas.microsoft.com/office/drawing/2014/main" id="{5CDDCDF0-D25F-8A73-98E1-8839E4F8C755}"/>
              </a:ext>
            </a:extLst>
          </p:cNvPr>
          <p:cNvCxnSpPr>
            <a:cxnSpLocks/>
          </p:cNvCxnSpPr>
          <p:nvPr/>
        </p:nvCxnSpPr>
        <p:spPr bwMode="auto">
          <a:xfrm flipH="1">
            <a:off x="2657279" y="1306794"/>
            <a:ext cx="1754391"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6" name="Rectangle 25">
            <a:extLst>
              <a:ext uri="{FF2B5EF4-FFF2-40B4-BE49-F238E27FC236}">
                <a16:creationId xmlns:a16="http://schemas.microsoft.com/office/drawing/2014/main" id="{D52C6AE9-FAB5-E6D0-EF28-7384079330F1}"/>
              </a:ext>
            </a:extLst>
          </p:cNvPr>
          <p:cNvSpPr/>
          <p:nvPr/>
        </p:nvSpPr>
        <p:spPr bwMode="auto">
          <a:xfrm>
            <a:off x="539552" y="4294170"/>
            <a:ext cx="3024336" cy="39845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cxnSp>
        <p:nvCxnSpPr>
          <p:cNvPr id="27" name="Straight Arrow Connector 26">
            <a:extLst>
              <a:ext uri="{FF2B5EF4-FFF2-40B4-BE49-F238E27FC236}">
                <a16:creationId xmlns:a16="http://schemas.microsoft.com/office/drawing/2014/main" id="{F370D62F-5B91-F16D-E8CE-37EA40BEA200}"/>
              </a:ext>
            </a:extLst>
          </p:cNvPr>
          <p:cNvCxnSpPr>
            <a:cxnSpLocks/>
            <a:stCxn id="14" idx="1"/>
          </p:cNvCxnSpPr>
          <p:nvPr/>
        </p:nvCxnSpPr>
        <p:spPr bwMode="auto">
          <a:xfrm flipH="1">
            <a:off x="3563888" y="3880415"/>
            <a:ext cx="1849572" cy="49153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4196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6290-2AA0-FFD9-92A0-C50D7782E2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E85D57-5F6E-6BB2-F784-6E68C2B706DA}"/>
              </a:ext>
            </a:extLst>
          </p:cNvPr>
          <p:cNvPicPr>
            <a:picLocks noChangeAspect="1"/>
          </p:cNvPicPr>
          <p:nvPr/>
        </p:nvPicPr>
        <p:blipFill>
          <a:blip r:embed="rId2"/>
          <a:stretch>
            <a:fillRect/>
          </a:stretch>
        </p:blipFill>
        <p:spPr>
          <a:xfrm>
            <a:off x="423862" y="738187"/>
            <a:ext cx="8296275" cy="3667125"/>
          </a:xfrm>
          <a:prstGeom prst="rect">
            <a:avLst/>
          </a:prstGeom>
          <a:ln>
            <a:solidFill>
              <a:schemeClr val="accent1"/>
            </a:solidFill>
          </a:ln>
        </p:spPr>
      </p:pic>
      <p:sp>
        <p:nvSpPr>
          <p:cNvPr id="3" name="Title 2">
            <a:extLst>
              <a:ext uri="{FF2B5EF4-FFF2-40B4-BE49-F238E27FC236}">
                <a16:creationId xmlns:a16="http://schemas.microsoft.com/office/drawing/2014/main" id="{5AAC13D8-0756-7D72-A819-ABE0D8BD8EA0}"/>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Rectangle 7">
            <a:extLst>
              <a:ext uri="{FF2B5EF4-FFF2-40B4-BE49-F238E27FC236}">
                <a16:creationId xmlns:a16="http://schemas.microsoft.com/office/drawing/2014/main" id="{2DE74242-154A-1A3F-153B-EF13705B11DA}"/>
              </a:ext>
            </a:extLst>
          </p:cNvPr>
          <p:cNvSpPr/>
          <p:nvPr/>
        </p:nvSpPr>
        <p:spPr bwMode="auto">
          <a:xfrm>
            <a:off x="539552" y="1192854"/>
            <a:ext cx="2448272" cy="62628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Box 13">
            <a:extLst>
              <a:ext uri="{FF2B5EF4-FFF2-40B4-BE49-F238E27FC236}">
                <a16:creationId xmlns:a16="http://schemas.microsoft.com/office/drawing/2014/main" id="{FD4EA806-EF85-A371-7C58-56F17574A41C}"/>
              </a:ext>
            </a:extLst>
          </p:cNvPr>
          <p:cNvSpPr txBox="1"/>
          <p:nvPr/>
        </p:nvSpPr>
        <p:spPr>
          <a:xfrm>
            <a:off x="4946334" y="1192854"/>
            <a:ext cx="2240596" cy="738664"/>
          </a:xfrm>
          <a:prstGeom prst="rect">
            <a:avLst/>
          </a:prstGeom>
          <a:solidFill>
            <a:srgbClr val="FFFF00"/>
          </a:solidFill>
          <a:ln>
            <a:solidFill>
              <a:schemeClr val="tx1"/>
            </a:solidFill>
          </a:ln>
        </p:spPr>
        <p:txBody>
          <a:bodyPr wrap="square" rtlCol="0">
            <a:spAutoFit/>
          </a:bodyPr>
          <a:lstStyle/>
          <a:p>
            <a:pPr algn="l"/>
            <a:r>
              <a:rPr lang="en-US" sz="1400" b="0" dirty="0"/>
              <a:t>The 1000.00 AUD will be proportionally split between two fiscal periods </a:t>
            </a:r>
            <a:endParaRPr lang="en-GB" sz="1400" b="0" dirty="0"/>
          </a:p>
        </p:txBody>
      </p:sp>
      <p:sp>
        <p:nvSpPr>
          <p:cNvPr id="26" name="Rectangle 25">
            <a:extLst>
              <a:ext uri="{FF2B5EF4-FFF2-40B4-BE49-F238E27FC236}">
                <a16:creationId xmlns:a16="http://schemas.microsoft.com/office/drawing/2014/main" id="{89CB29F0-A670-6370-037F-A615E834016A}"/>
              </a:ext>
            </a:extLst>
          </p:cNvPr>
          <p:cNvSpPr/>
          <p:nvPr/>
        </p:nvSpPr>
        <p:spPr bwMode="auto">
          <a:xfrm>
            <a:off x="971600" y="1910842"/>
            <a:ext cx="3024336" cy="39845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cxnSp>
        <p:nvCxnSpPr>
          <p:cNvPr id="27" name="Straight Arrow Connector 26">
            <a:extLst>
              <a:ext uri="{FF2B5EF4-FFF2-40B4-BE49-F238E27FC236}">
                <a16:creationId xmlns:a16="http://schemas.microsoft.com/office/drawing/2014/main" id="{5D3638BF-1879-BA50-8A98-76CA81A951C1}"/>
              </a:ext>
            </a:extLst>
          </p:cNvPr>
          <p:cNvCxnSpPr>
            <a:cxnSpLocks/>
          </p:cNvCxnSpPr>
          <p:nvPr/>
        </p:nvCxnSpPr>
        <p:spPr bwMode="auto">
          <a:xfrm flipH="1">
            <a:off x="3004964" y="1438621"/>
            <a:ext cx="1924230"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4313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02D8-843C-71CA-794A-53EDF8F1F0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70DC1C-211B-EF0A-97A1-E59CC664B4AE}"/>
              </a:ext>
            </a:extLst>
          </p:cNvPr>
          <p:cNvPicPr>
            <a:picLocks noChangeAspect="1"/>
          </p:cNvPicPr>
          <p:nvPr/>
        </p:nvPicPr>
        <p:blipFill>
          <a:blip r:embed="rId2"/>
          <a:stretch>
            <a:fillRect/>
          </a:stretch>
        </p:blipFill>
        <p:spPr>
          <a:xfrm>
            <a:off x="366712" y="1042987"/>
            <a:ext cx="8410575" cy="3057525"/>
          </a:xfrm>
          <a:prstGeom prst="rect">
            <a:avLst/>
          </a:prstGeom>
          <a:ln>
            <a:solidFill>
              <a:schemeClr val="accent1"/>
            </a:solidFill>
          </a:ln>
        </p:spPr>
      </p:pic>
      <p:sp>
        <p:nvSpPr>
          <p:cNvPr id="3" name="Title 2">
            <a:extLst>
              <a:ext uri="{FF2B5EF4-FFF2-40B4-BE49-F238E27FC236}">
                <a16:creationId xmlns:a16="http://schemas.microsoft.com/office/drawing/2014/main" id="{C61F7C6B-731C-D636-4C50-EE0D2F4A2543}"/>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14" name="TextBox 13">
            <a:extLst>
              <a:ext uri="{FF2B5EF4-FFF2-40B4-BE49-F238E27FC236}">
                <a16:creationId xmlns:a16="http://schemas.microsoft.com/office/drawing/2014/main" id="{87DC46CA-EB26-2661-51FC-227D0A209E69}"/>
              </a:ext>
            </a:extLst>
          </p:cNvPr>
          <p:cNvSpPr txBox="1"/>
          <p:nvPr/>
        </p:nvSpPr>
        <p:spPr>
          <a:xfrm>
            <a:off x="1979712" y="3453556"/>
            <a:ext cx="3024336" cy="954107"/>
          </a:xfrm>
          <a:prstGeom prst="rect">
            <a:avLst/>
          </a:prstGeom>
          <a:solidFill>
            <a:srgbClr val="FFFF00"/>
          </a:solidFill>
          <a:ln>
            <a:solidFill>
              <a:schemeClr val="tx1"/>
            </a:solidFill>
          </a:ln>
        </p:spPr>
        <p:txBody>
          <a:bodyPr wrap="square" rtlCol="0">
            <a:spAutoFit/>
          </a:bodyPr>
          <a:lstStyle/>
          <a:p>
            <a:r>
              <a:rPr lang="en-US" sz="1400" dirty="0"/>
              <a:t>Alma automatically shows the amount of the payment for each fiscal period (based on percent of time the 1000.00 USD falls into that fiscal period)</a:t>
            </a:r>
            <a:endParaRPr lang="en-GB" sz="1400" dirty="0"/>
          </a:p>
        </p:txBody>
      </p:sp>
      <p:sp>
        <p:nvSpPr>
          <p:cNvPr id="26" name="Rectangle 25">
            <a:extLst>
              <a:ext uri="{FF2B5EF4-FFF2-40B4-BE49-F238E27FC236}">
                <a16:creationId xmlns:a16="http://schemas.microsoft.com/office/drawing/2014/main" id="{A8536AD8-D88B-F733-E75A-56D23658477F}"/>
              </a:ext>
            </a:extLst>
          </p:cNvPr>
          <p:cNvSpPr/>
          <p:nvPr/>
        </p:nvSpPr>
        <p:spPr bwMode="auto">
          <a:xfrm>
            <a:off x="6804248" y="1689944"/>
            <a:ext cx="936104" cy="39845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2B3CA434-8E81-0226-25D6-4AC666090329}"/>
              </a:ext>
            </a:extLst>
          </p:cNvPr>
          <p:cNvSpPr/>
          <p:nvPr/>
        </p:nvSpPr>
        <p:spPr bwMode="auto">
          <a:xfrm>
            <a:off x="6804248" y="2372519"/>
            <a:ext cx="936104" cy="39845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E9D3B98A-AA44-D310-7716-5FB903BEEB14}"/>
              </a:ext>
            </a:extLst>
          </p:cNvPr>
          <p:cNvSpPr/>
          <p:nvPr/>
        </p:nvSpPr>
        <p:spPr>
          <a:xfrm>
            <a:off x="1955220" y="1779662"/>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788048-A604-FF0B-70B4-AE32C9735714}"/>
              </a:ext>
            </a:extLst>
          </p:cNvPr>
          <p:cNvSpPr/>
          <p:nvPr/>
        </p:nvSpPr>
        <p:spPr>
          <a:xfrm>
            <a:off x="1940360" y="2484882"/>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81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1D4C-667B-AD03-5D9E-95D4D25428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E47DD3-207E-C38B-1925-B80B7386B2AC}"/>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4" name="Content Placeholder 3">
            <a:extLst>
              <a:ext uri="{FF2B5EF4-FFF2-40B4-BE49-F238E27FC236}">
                <a16:creationId xmlns:a16="http://schemas.microsoft.com/office/drawing/2014/main" id="{6D327C66-6280-7F76-79E4-197BA2CF867D}"/>
              </a:ext>
            </a:extLst>
          </p:cNvPr>
          <p:cNvSpPr>
            <a:spLocks noGrp="1"/>
          </p:cNvSpPr>
          <p:nvPr>
            <p:ph idx="1"/>
          </p:nvPr>
        </p:nvSpPr>
        <p:spPr>
          <a:xfrm>
            <a:off x="395536" y="771552"/>
            <a:ext cx="8424936" cy="3744414"/>
          </a:xfrm>
        </p:spPr>
        <p:txBody>
          <a:bodyPr>
            <a:normAutofit/>
          </a:bodyPr>
          <a:lstStyle/>
          <a:p>
            <a:r>
              <a:rPr lang="en-US" sz="2000" dirty="0"/>
              <a:t>Note that in the invoice line the check box “Accrual Mode” was checked.  This will be checked by default when accrual accounting is activated on in the institution level </a:t>
            </a:r>
          </a:p>
          <a:p>
            <a:r>
              <a:rPr lang="en-US" sz="2000" dirty="0"/>
              <a:t>It is still possible to not use accrual mode on a “one by one” basis on the invoice level even though on the institution level accrual mode is activated.  This is done by unchecking the “Accrual Mode” check box.</a:t>
            </a:r>
          </a:p>
          <a:p>
            <a:r>
              <a:rPr lang="en-US" sz="2000" dirty="0"/>
              <a:t>This might be the case, for example, when the fund in the next Fiscal Period no longer exists or was split.  Unchecking the “Accrual Mode” check box will set the calculation to be without accrual accounting and if funds were already added – each fund can then be deleted or edited manually.</a:t>
            </a:r>
          </a:p>
        </p:txBody>
      </p:sp>
    </p:spTree>
    <p:extLst>
      <p:ext uri="{BB962C8B-B14F-4D97-AF65-F5344CB8AC3E}">
        <p14:creationId xmlns:p14="http://schemas.microsoft.com/office/powerpoint/2010/main" val="53466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89FD-4731-73D3-937F-FDB56F8651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CFCFB5-E370-0FD0-418B-687EAA9E92AE}"/>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pic>
        <p:nvPicPr>
          <p:cNvPr id="7" name="Picture 6">
            <a:extLst>
              <a:ext uri="{FF2B5EF4-FFF2-40B4-BE49-F238E27FC236}">
                <a16:creationId xmlns:a16="http://schemas.microsoft.com/office/drawing/2014/main" id="{B4EA4575-3859-657A-D10E-D99E36A9C20D}"/>
              </a:ext>
            </a:extLst>
          </p:cNvPr>
          <p:cNvPicPr>
            <a:picLocks noChangeAspect="1"/>
          </p:cNvPicPr>
          <p:nvPr/>
        </p:nvPicPr>
        <p:blipFill>
          <a:blip r:embed="rId2"/>
          <a:stretch>
            <a:fillRect/>
          </a:stretch>
        </p:blipFill>
        <p:spPr>
          <a:xfrm>
            <a:off x="0" y="2003153"/>
            <a:ext cx="9144000" cy="2440805"/>
          </a:xfrm>
          <a:prstGeom prst="rect">
            <a:avLst/>
          </a:prstGeom>
          <a:ln>
            <a:solidFill>
              <a:schemeClr val="accent1"/>
            </a:solidFill>
          </a:ln>
        </p:spPr>
      </p:pic>
      <p:sp>
        <p:nvSpPr>
          <p:cNvPr id="8" name="Content Placeholder 3">
            <a:extLst>
              <a:ext uri="{FF2B5EF4-FFF2-40B4-BE49-F238E27FC236}">
                <a16:creationId xmlns:a16="http://schemas.microsoft.com/office/drawing/2014/main" id="{CC0568E3-4550-C283-E239-D6BA456F5F69}"/>
              </a:ext>
            </a:extLst>
          </p:cNvPr>
          <p:cNvSpPr>
            <a:spLocks noGrp="1"/>
          </p:cNvSpPr>
          <p:nvPr>
            <p:ph idx="1"/>
          </p:nvPr>
        </p:nvSpPr>
        <p:spPr>
          <a:xfrm>
            <a:off x="395536" y="771552"/>
            <a:ext cx="8424936" cy="936102"/>
          </a:xfrm>
        </p:spPr>
        <p:txBody>
          <a:bodyPr>
            <a:normAutofit/>
          </a:bodyPr>
          <a:lstStyle/>
          <a:p>
            <a:r>
              <a:rPr lang="en-US" sz="2000" dirty="0"/>
              <a:t>Here is the invoice line in the invoice line list.  We see the breakdown of funds from two different fiscal periods.</a:t>
            </a:r>
          </a:p>
        </p:txBody>
      </p:sp>
      <p:sp>
        <p:nvSpPr>
          <p:cNvPr id="9" name="Rectangle 8">
            <a:extLst>
              <a:ext uri="{FF2B5EF4-FFF2-40B4-BE49-F238E27FC236}">
                <a16:creationId xmlns:a16="http://schemas.microsoft.com/office/drawing/2014/main" id="{E32E319F-39E7-4B70-6E61-466F8FD59C08}"/>
              </a:ext>
            </a:extLst>
          </p:cNvPr>
          <p:cNvSpPr/>
          <p:nvPr/>
        </p:nvSpPr>
        <p:spPr>
          <a:xfrm>
            <a:off x="5580112" y="3612518"/>
            <a:ext cx="100811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13961D-15A1-685B-187C-E5B37F88FEBD}"/>
              </a:ext>
            </a:extLst>
          </p:cNvPr>
          <p:cNvSpPr/>
          <p:nvPr/>
        </p:nvSpPr>
        <p:spPr>
          <a:xfrm>
            <a:off x="5580112" y="4043098"/>
            <a:ext cx="100811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062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3847-F6AC-8340-65BA-DB35D202DD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9A3D512-5478-2868-3774-401F7A93B215}"/>
              </a:ext>
            </a:extLst>
          </p:cNvPr>
          <p:cNvPicPr>
            <a:picLocks noChangeAspect="1"/>
          </p:cNvPicPr>
          <p:nvPr/>
        </p:nvPicPr>
        <p:blipFill>
          <a:blip r:embed="rId2"/>
          <a:stretch>
            <a:fillRect/>
          </a:stretch>
        </p:blipFill>
        <p:spPr>
          <a:xfrm>
            <a:off x="0" y="1992408"/>
            <a:ext cx="9144000" cy="1158683"/>
          </a:xfrm>
          <a:prstGeom prst="rect">
            <a:avLst/>
          </a:prstGeom>
          <a:ln>
            <a:solidFill>
              <a:schemeClr val="accent1"/>
            </a:solidFill>
          </a:ln>
        </p:spPr>
      </p:pic>
      <p:sp>
        <p:nvSpPr>
          <p:cNvPr id="3" name="Title 2">
            <a:extLst>
              <a:ext uri="{FF2B5EF4-FFF2-40B4-BE49-F238E27FC236}">
                <a16:creationId xmlns:a16="http://schemas.microsoft.com/office/drawing/2014/main" id="{24351942-6BDE-8595-7720-8EA51CB301B8}"/>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Content Placeholder 3">
            <a:extLst>
              <a:ext uri="{FF2B5EF4-FFF2-40B4-BE49-F238E27FC236}">
                <a16:creationId xmlns:a16="http://schemas.microsoft.com/office/drawing/2014/main" id="{D587C91C-6123-0BD4-5B4F-8A19C9E812A2}"/>
              </a:ext>
            </a:extLst>
          </p:cNvPr>
          <p:cNvSpPr>
            <a:spLocks noGrp="1"/>
          </p:cNvSpPr>
          <p:nvPr>
            <p:ph idx="1"/>
          </p:nvPr>
        </p:nvSpPr>
        <p:spPr>
          <a:xfrm>
            <a:off x="395536" y="771552"/>
            <a:ext cx="8424936" cy="936102"/>
          </a:xfrm>
        </p:spPr>
        <p:txBody>
          <a:bodyPr>
            <a:normAutofit/>
          </a:bodyPr>
          <a:lstStyle/>
          <a:p>
            <a:r>
              <a:rPr lang="en-US" sz="2000" dirty="0"/>
              <a:t>The invoice is paid and closed</a:t>
            </a:r>
          </a:p>
        </p:txBody>
      </p:sp>
      <p:sp>
        <p:nvSpPr>
          <p:cNvPr id="9" name="Rectangle 8">
            <a:extLst>
              <a:ext uri="{FF2B5EF4-FFF2-40B4-BE49-F238E27FC236}">
                <a16:creationId xmlns:a16="http://schemas.microsoft.com/office/drawing/2014/main" id="{F6AF7D65-EB26-2261-FFC5-B7B7CCE741E3}"/>
              </a:ext>
            </a:extLst>
          </p:cNvPr>
          <p:cNvSpPr/>
          <p:nvPr/>
        </p:nvSpPr>
        <p:spPr>
          <a:xfrm>
            <a:off x="1523172" y="2640965"/>
            <a:ext cx="576064" cy="195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49AA12-03E4-8014-5EA5-D9B8B41A906E}"/>
              </a:ext>
            </a:extLst>
          </p:cNvPr>
          <p:cNvSpPr/>
          <p:nvPr/>
        </p:nvSpPr>
        <p:spPr>
          <a:xfrm>
            <a:off x="107504" y="2640964"/>
            <a:ext cx="864096" cy="195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95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B2AB-6DE4-4859-74AC-44994945AF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147BC5-68EB-1116-D754-248DDFA5040C}"/>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Content Placeholder 3">
            <a:extLst>
              <a:ext uri="{FF2B5EF4-FFF2-40B4-BE49-F238E27FC236}">
                <a16:creationId xmlns:a16="http://schemas.microsoft.com/office/drawing/2014/main" id="{88D7AF5C-7179-D5BF-6FBA-CBA4B841502F}"/>
              </a:ext>
            </a:extLst>
          </p:cNvPr>
          <p:cNvSpPr>
            <a:spLocks noGrp="1"/>
          </p:cNvSpPr>
          <p:nvPr>
            <p:ph idx="1"/>
          </p:nvPr>
        </p:nvSpPr>
        <p:spPr>
          <a:xfrm>
            <a:off x="395536" y="771552"/>
            <a:ext cx="8424936" cy="3600398"/>
          </a:xfrm>
        </p:spPr>
        <p:txBody>
          <a:bodyPr>
            <a:normAutofit/>
          </a:bodyPr>
          <a:lstStyle/>
          <a:p>
            <a:r>
              <a:rPr lang="en-US" sz="2000" dirty="0"/>
              <a:t>And if we look at the fund expenditures, we see that:</a:t>
            </a:r>
            <a:br>
              <a:rPr lang="en-US" sz="2000" dirty="0"/>
            </a:br>
            <a:endParaRPr lang="en-US" sz="2000" dirty="0"/>
          </a:p>
          <a:p>
            <a:r>
              <a:rPr lang="en-US" sz="2000" dirty="0"/>
              <a:t>Even though we are in fiscal period ‘1/1/2025-21/12/2025’ we still have an expenditure for the future active fiscal period</a:t>
            </a:r>
          </a:p>
          <a:p>
            <a:r>
              <a:rPr lang="en-US" sz="2000" dirty="0"/>
              <a:t>The expenditure appears for both active funds and not only the one which has a date overlapping with the current date.</a:t>
            </a:r>
          </a:p>
        </p:txBody>
      </p:sp>
    </p:spTree>
    <p:extLst>
      <p:ext uri="{BB962C8B-B14F-4D97-AF65-F5344CB8AC3E}">
        <p14:creationId xmlns:p14="http://schemas.microsoft.com/office/powerpoint/2010/main" val="358573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C5B4-47CF-E29B-A912-8357CBC629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3A8522-216B-7C72-3D10-859F452766E5}"/>
              </a:ext>
            </a:extLst>
          </p:cNvPr>
          <p:cNvPicPr>
            <a:picLocks noChangeAspect="1"/>
          </p:cNvPicPr>
          <p:nvPr/>
        </p:nvPicPr>
        <p:blipFill>
          <a:blip r:embed="rId2"/>
          <a:stretch>
            <a:fillRect/>
          </a:stretch>
        </p:blipFill>
        <p:spPr>
          <a:xfrm>
            <a:off x="0" y="1466431"/>
            <a:ext cx="9144000" cy="2210637"/>
          </a:xfrm>
          <a:prstGeom prst="rect">
            <a:avLst/>
          </a:prstGeom>
          <a:ln>
            <a:solidFill>
              <a:schemeClr val="accent1"/>
            </a:solidFill>
          </a:ln>
        </p:spPr>
      </p:pic>
      <p:sp>
        <p:nvSpPr>
          <p:cNvPr id="3" name="Title 2">
            <a:extLst>
              <a:ext uri="{FF2B5EF4-FFF2-40B4-BE49-F238E27FC236}">
                <a16:creationId xmlns:a16="http://schemas.microsoft.com/office/drawing/2014/main" id="{7C6EE5C4-F731-98CC-73ED-549D2DA97181}"/>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Content Placeholder 3">
            <a:extLst>
              <a:ext uri="{FF2B5EF4-FFF2-40B4-BE49-F238E27FC236}">
                <a16:creationId xmlns:a16="http://schemas.microsoft.com/office/drawing/2014/main" id="{F596672E-BA12-6CF7-C572-BEAA64A427C3}"/>
              </a:ext>
            </a:extLst>
          </p:cNvPr>
          <p:cNvSpPr>
            <a:spLocks noGrp="1"/>
          </p:cNvSpPr>
          <p:nvPr>
            <p:ph idx="1"/>
          </p:nvPr>
        </p:nvSpPr>
        <p:spPr>
          <a:xfrm>
            <a:off x="395536" y="771552"/>
            <a:ext cx="8424936" cy="504054"/>
          </a:xfrm>
        </p:spPr>
        <p:txBody>
          <a:bodyPr>
            <a:normAutofit/>
          </a:bodyPr>
          <a:lstStyle/>
          <a:p>
            <a:r>
              <a:rPr lang="en-US" sz="2000" dirty="0"/>
              <a:t>Here is the expenditure on </a:t>
            </a:r>
            <a:r>
              <a:rPr lang="en-US" sz="2000" dirty="0">
                <a:solidFill>
                  <a:schemeClr val="tx1"/>
                </a:solidFill>
              </a:rPr>
              <a:t>202</a:t>
            </a:r>
            <a:r>
              <a:rPr lang="en-US" sz="2000" b="1" dirty="0">
                <a:solidFill>
                  <a:srgbClr val="FF0000"/>
                </a:solidFill>
              </a:rPr>
              <a:t>5</a:t>
            </a:r>
          </a:p>
        </p:txBody>
      </p:sp>
      <p:sp>
        <p:nvSpPr>
          <p:cNvPr id="5" name="Rectangle 4">
            <a:extLst>
              <a:ext uri="{FF2B5EF4-FFF2-40B4-BE49-F238E27FC236}">
                <a16:creationId xmlns:a16="http://schemas.microsoft.com/office/drawing/2014/main" id="{D218881F-91E1-3055-9932-BDAE42D86DC7}"/>
              </a:ext>
            </a:extLst>
          </p:cNvPr>
          <p:cNvSpPr/>
          <p:nvPr/>
        </p:nvSpPr>
        <p:spPr>
          <a:xfrm>
            <a:off x="35496" y="2107046"/>
            <a:ext cx="165618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60D153-BBA5-D78C-E053-DBABDB2943C1}"/>
              </a:ext>
            </a:extLst>
          </p:cNvPr>
          <p:cNvSpPr/>
          <p:nvPr/>
        </p:nvSpPr>
        <p:spPr>
          <a:xfrm>
            <a:off x="1547664" y="3291830"/>
            <a:ext cx="2592288" cy="385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090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2704-2743-2B79-6654-87C7094D24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B5E1C7-3539-45FC-D123-D7CE37A77D07}"/>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Content Placeholder 3">
            <a:extLst>
              <a:ext uri="{FF2B5EF4-FFF2-40B4-BE49-F238E27FC236}">
                <a16:creationId xmlns:a16="http://schemas.microsoft.com/office/drawing/2014/main" id="{9F12A489-E780-66E7-123A-17442A506BA5}"/>
              </a:ext>
            </a:extLst>
          </p:cNvPr>
          <p:cNvSpPr>
            <a:spLocks noGrp="1"/>
          </p:cNvSpPr>
          <p:nvPr>
            <p:ph idx="1"/>
          </p:nvPr>
        </p:nvSpPr>
        <p:spPr>
          <a:xfrm>
            <a:off x="395536" y="771552"/>
            <a:ext cx="8424936" cy="504054"/>
          </a:xfrm>
        </p:spPr>
        <p:txBody>
          <a:bodyPr>
            <a:normAutofit/>
          </a:bodyPr>
          <a:lstStyle/>
          <a:p>
            <a:r>
              <a:rPr lang="en-US" sz="2000" dirty="0"/>
              <a:t>Here is the expenditure on </a:t>
            </a:r>
            <a:r>
              <a:rPr lang="en-US" sz="2000" dirty="0">
                <a:solidFill>
                  <a:schemeClr val="tx1"/>
                </a:solidFill>
              </a:rPr>
              <a:t>202</a:t>
            </a:r>
            <a:r>
              <a:rPr lang="en-US" sz="2000" b="1" dirty="0">
                <a:solidFill>
                  <a:srgbClr val="FF0000"/>
                </a:solidFill>
              </a:rPr>
              <a:t>6</a:t>
            </a:r>
          </a:p>
        </p:txBody>
      </p:sp>
      <p:pic>
        <p:nvPicPr>
          <p:cNvPr id="4" name="Picture 3">
            <a:extLst>
              <a:ext uri="{FF2B5EF4-FFF2-40B4-BE49-F238E27FC236}">
                <a16:creationId xmlns:a16="http://schemas.microsoft.com/office/drawing/2014/main" id="{247FA512-8CE4-404B-1DEF-28EAADEA6B9E}"/>
              </a:ext>
            </a:extLst>
          </p:cNvPr>
          <p:cNvPicPr>
            <a:picLocks noChangeAspect="1"/>
          </p:cNvPicPr>
          <p:nvPr/>
        </p:nvPicPr>
        <p:blipFill>
          <a:blip r:embed="rId2"/>
          <a:stretch>
            <a:fillRect/>
          </a:stretch>
        </p:blipFill>
        <p:spPr>
          <a:xfrm>
            <a:off x="0" y="1502188"/>
            <a:ext cx="9144000" cy="2139124"/>
          </a:xfrm>
          <a:prstGeom prst="rect">
            <a:avLst/>
          </a:prstGeom>
          <a:ln>
            <a:solidFill>
              <a:schemeClr val="accent1"/>
            </a:solidFill>
          </a:ln>
        </p:spPr>
      </p:pic>
      <p:sp>
        <p:nvSpPr>
          <p:cNvPr id="5" name="Rectangle 4">
            <a:extLst>
              <a:ext uri="{FF2B5EF4-FFF2-40B4-BE49-F238E27FC236}">
                <a16:creationId xmlns:a16="http://schemas.microsoft.com/office/drawing/2014/main" id="{C56EE8DE-E8C2-D9D1-655E-6D03C93E93B0}"/>
              </a:ext>
            </a:extLst>
          </p:cNvPr>
          <p:cNvSpPr/>
          <p:nvPr/>
        </p:nvSpPr>
        <p:spPr>
          <a:xfrm>
            <a:off x="35496" y="2107046"/>
            <a:ext cx="165618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873F4E-BF27-B0CA-07AE-5FA1A4BF2197}"/>
              </a:ext>
            </a:extLst>
          </p:cNvPr>
          <p:cNvSpPr/>
          <p:nvPr/>
        </p:nvSpPr>
        <p:spPr>
          <a:xfrm>
            <a:off x="1547664" y="3291830"/>
            <a:ext cx="2592288" cy="385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326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A689-6D55-0EFC-3D3A-4F739A5623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7CE53F-871F-17CD-CE01-F821249F7ECE}"/>
              </a:ext>
            </a:extLst>
          </p:cNvPr>
          <p:cNvSpPr>
            <a:spLocks noGrp="1"/>
          </p:cNvSpPr>
          <p:nvPr>
            <p:ph type="title"/>
          </p:nvPr>
        </p:nvSpPr>
        <p:spPr/>
        <p:txBody>
          <a:bodyPr>
            <a:normAutofit/>
          </a:bodyPr>
          <a:lstStyle/>
          <a:p>
            <a:pPr>
              <a:lnSpc>
                <a:spcPct val="90000"/>
              </a:lnSpc>
            </a:pPr>
            <a:r>
              <a:rPr lang="en-US" sz="2400" dirty="0"/>
              <a:t>A Live Example Using Accrual Accounting</a:t>
            </a:r>
          </a:p>
        </p:txBody>
      </p:sp>
      <p:sp>
        <p:nvSpPr>
          <p:cNvPr id="8" name="Content Placeholder 3">
            <a:extLst>
              <a:ext uri="{FF2B5EF4-FFF2-40B4-BE49-F238E27FC236}">
                <a16:creationId xmlns:a16="http://schemas.microsoft.com/office/drawing/2014/main" id="{FBB77ACB-0BF0-7EE9-117E-CB0F76A87FC2}"/>
              </a:ext>
            </a:extLst>
          </p:cNvPr>
          <p:cNvSpPr>
            <a:spLocks noGrp="1"/>
          </p:cNvSpPr>
          <p:nvPr>
            <p:ph idx="1"/>
          </p:nvPr>
        </p:nvSpPr>
        <p:spPr>
          <a:xfrm>
            <a:off x="395536" y="771552"/>
            <a:ext cx="8424936" cy="3744414"/>
          </a:xfrm>
        </p:spPr>
        <p:txBody>
          <a:bodyPr>
            <a:normAutofit/>
          </a:bodyPr>
          <a:lstStyle/>
          <a:p>
            <a:r>
              <a:rPr lang="en-US" sz="2000" dirty="0"/>
              <a:t>In summary:</a:t>
            </a:r>
          </a:p>
          <a:p>
            <a:r>
              <a:rPr lang="en-US" sz="2000" dirty="0"/>
              <a:t>We have two open active fiscal periods</a:t>
            </a:r>
          </a:p>
          <a:p>
            <a:r>
              <a:rPr lang="en-US" sz="2000" dirty="0"/>
              <a:t>We pay for a subscription covering a time period that spans both fiscal periods.</a:t>
            </a:r>
          </a:p>
          <a:p>
            <a:r>
              <a:rPr lang="en-US" sz="2000" dirty="0"/>
              <a:t>Alma automatically divides the payment among the fiscal periods depending on how much time is in each fiscal period.</a:t>
            </a:r>
          </a:p>
          <a:p>
            <a:r>
              <a:rPr lang="en-US" sz="2000" dirty="0"/>
              <a:t>Alma includes an expenditure on a future fiscal period and a current fiscal period, both of which are active.</a:t>
            </a:r>
          </a:p>
        </p:txBody>
      </p:sp>
    </p:spTree>
    <p:extLst>
      <p:ext uri="{BB962C8B-B14F-4D97-AF65-F5344CB8AC3E}">
        <p14:creationId xmlns:p14="http://schemas.microsoft.com/office/powerpoint/2010/main" val="128743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Accrual Accounting?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12167"/>
          </a:xfrm>
        </p:spPr>
        <p:txBody>
          <a:bodyPr>
            <a:normAutofit/>
          </a:bodyPr>
          <a:lstStyle/>
          <a:p>
            <a:r>
              <a:rPr lang="en-GB" sz="2000" dirty="0"/>
              <a:t>In Accrual Accounting expenses are recorded </a:t>
            </a:r>
            <a:r>
              <a:rPr lang="en-GB" sz="2000" b="1" dirty="0"/>
              <a:t>at the time in which the transaction occurs rather than when payment is made </a:t>
            </a:r>
          </a:p>
          <a:p>
            <a:r>
              <a:rPr lang="en-GB" sz="2000" dirty="0"/>
              <a:t>It allows for current cash inflows/outflows to be combined with future expected cash inflows/outflows </a:t>
            </a:r>
          </a:p>
        </p:txBody>
      </p:sp>
      <p:sp>
        <p:nvSpPr>
          <p:cNvPr id="2" name="TextBox 1">
            <a:extLst>
              <a:ext uri="{FF2B5EF4-FFF2-40B4-BE49-F238E27FC236}">
                <a16:creationId xmlns:a16="http://schemas.microsoft.com/office/drawing/2014/main" id="{7E104ACE-B737-1FD3-848E-F45FBA934FA3}"/>
              </a:ext>
            </a:extLst>
          </p:cNvPr>
          <p:cNvSpPr txBox="1"/>
          <p:nvPr/>
        </p:nvSpPr>
        <p:spPr>
          <a:xfrm>
            <a:off x="429207" y="3003798"/>
            <a:ext cx="8445195" cy="369332"/>
          </a:xfrm>
          <a:prstGeom prst="rect">
            <a:avLst/>
          </a:prstGeom>
          <a:noFill/>
          <a:ln>
            <a:solidFill>
              <a:schemeClr val="tx1"/>
            </a:solidFill>
          </a:ln>
        </p:spPr>
        <p:txBody>
          <a:bodyPr wrap="square" rtlCol="0">
            <a:spAutoFit/>
          </a:bodyPr>
          <a:lstStyle/>
          <a:p>
            <a:pPr algn="l"/>
            <a:r>
              <a:rPr lang="en-GB" dirty="0"/>
              <a:t>http://www.investopedia.com/terms/a/accrualaccounting.asp</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BB328-A275-0CEC-14A2-F397C3F5C1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B85309-09C3-9CC4-15D2-4AAD2E038F65}"/>
              </a:ext>
            </a:extLst>
          </p:cNvPr>
          <p:cNvSpPr>
            <a:spLocks noGrp="1"/>
          </p:cNvSpPr>
          <p:nvPr>
            <p:ph type="title"/>
          </p:nvPr>
        </p:nvSpPr>
        <p:spPr/>
        <p:txBody>
          <a:bodyPr>
            <a:normAutofit/>
          </a:bodyPr>
          <a:lstStyle/>
          <a:p>
            <a:r>
              <a:rPr lang="en-US" dirty="0"/>
              <a:t>What is Accrual Accounting?</a:t>
            </a:r>
          </a:p>
        </p:txBody>
      </p:sp>
      <p:sp>
        <p:nvSpPr>
          <p:cNvPr id="4" name="Content Placeholder 3">
            <a:extLst>
              <a:ext uri="{FF2B5EF4-FFF2-40B4-BE49-F238E27FC236}">
                <a16:creationId xmlns:a16="http://schemas.microsoft.com/office/drawing/2014/main" id="{652CC933-1727-D6AD-329D-9CD2BF9621B3}"/>
              </a:ext>
            </a:extLst>
          </p:cNvPr>
          <p:cNvSpPr>
            <a:spLocks noGrp="1"/>
          </p:cNvSpPr>
          <p:nvPr>
            <p:ph idx="1"/>
          </p:nvPr>
        </p:nvSpPr>
        <p:spPr/>
        <p:txBody>
          <a:bodyPr>
            <a:normAutofit/>
          </a:bodyPr>
          <a:lstStyle/>
          <a:p>
            <a:r>
              <a:rPr lang="en-US" sz="2000" dirty="0"/>
              <a:t>In Alma this means that if the institution uses accrual accounting </a:t>
            </a:r>
            <a:r>
              <a:rPr lang="en-GB" sz="2000" dirty="0"/>
              <a:t>it may accumulate expenditures across multiple fiscal years.</a:t>
            </a:r>
          </a:p>
          <a:p>
            <a:pPr lvl="1"/>
            <a:r>
              <a:rPr lang="en-GB" dirty="0">
                <a:solidFill>
                  <a:srgbClr val="3E4C56"/>
                </a:solidFill>
              </a:rPr>
              <a:t>Accrual accounting takes effect only on expenditures, and not on encumbrances.</a:t>
            </a:r>
          </a:p>
          <a:p>
            <a:r>
              <a:rPr lang="en-GB" sz="2000" dirty="0"/>
              <a:t>When accrual accounting is enabled in Alma, invoice amounts are spread out over all </a:t>
            </a:r>
            <a:r>
              <a:rPr lang="en-GB" sz="2000" b="1" dirty="0"/>
              <a:t>active</a:t>
            </a:r>
            <a:r>
              <a:rPr lang="en-GB" sz="2000" dirty="0"/>
              <a:t> fiscal periods, beginning with the fiscal period in which the ‘Subscription from date’ (of the invoice line) is contained.</a:t>
            </a:r>
          </a:p>
        </p:txBody>
      </p:sp>
    </p:spTree>
    <p:extLst>
      <p:ext uri="{BB962C8B-B14F-4D97-AF65-F5344CB8AC3E}">
        <p14:creationId xmlns:p14="http://schemas.microsoft.com/office/powerpoint/2010/main" val="278717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85C80-7FB6-6E89-188C-48DECEBFD8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984BC9-3327-5037-9486-59E9D2ADD2A6}"/>
              </a:ext>
            </a:extLst>
          </p:cNvPr>
          <p:cNvSpPr>
            <a:spLocks noGrp="1"/>
          </p:cNvSpPr>
          <p:nvPr>
            <p:ph type="title"/>
          </p:nvPr>
        </p:nvSpPr>
        <p:spPr/>
        <p:txBody>
          <a:bodyPr>
            <a:normAutofit/>
          </a:bodyPr>
          <a:lstStyle/>
          <a:p>
            <a:r>
              <a:rPr lang="en-US" dirty="0"/>
              <a:t>What is Accrual Accounting?</a:t>
            </a:r>
          </a:p>
        </p:txBody>
      </p:sp>
      <p:sp>
        <p:nvSpPr>
          <p:cNvPr id="4" name="Content Placeholder 3">
            <a:extLst>
              <a:ext uri="{FF2B5EF4-FFF2-40B4-BE49-F238E27FC236}">
                <a16:creationId xmlns:a16="http://schemas.microsoft.com/office/drawing/2014/main" id="{E91E502B-02C8-4B23-657E-A56DD422BF99}"/>
              </a:ext>
            </a:extLst>
          </p:cNvPr>
          <p:cNvSpPr>
            <a:spLocks noGrp="1"/>
          </p:cNvSpPr>
          <p:nvPr>
            <p:ph idx="1"/>
          </p:nvPr>
        </p:nvSpPr>
        <p:spPr/>
        <p:txBody>
          <a:bodyPr>
            <a:normAutofit/>
          </a:bodyPr>
          <a:lstStyle/>
          <a:p>
            <a:r>
              <a:rPr lang="en-GB" sz="2000" dirty="0"/>
              <a:t>When accrual accounting is not enabled in Alma, if an invoice overlaps two different fiscal periods, the entire invoice amount is attributed to the current fiscal period.  </a:t>
            </a:r>
          </a:p>
          <a:p>
            <a:r>
              <a:rPr lang="en-GB" sz="2000" dirty="0"/>
              <a:t>In other words: when accrual accounting is not enabled, and an invoice overlaps two different fiscal periods the amount is attributed to the fiscal period of the current calendar date.</a:t>
            </a:r>
          </a:p>
        </p:txBody>
      </p:sp>
    </p:spTree>
    <p:extLst>
      <p:ext uri="{BB962C8B-B14F-4D97-AF65-F5344CB8AC3E}">
        <p14:creationId xmlns:p14="http://schemas.microsoft.com/office/powerpoint/2010/main" val="233418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An Example of When Accrual Accounting May Be Needed</a:t>
            </a:r>
          </a:p>
        </p:txBody>
      </p:sp>
    </p:spTree>
    <p:extLst>
      <p:ext uri="{BB962C8B-B14F-4D97-AF65-F5344CB8AC3E}">
        <p14:creationId xmlns:p14="http://schemas.microsoft.com/office/powerpoint/2010/main" val="10784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400" dirty="0"/>
              <a:t>An Example of When Accrual Accounting May Be Needed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Let’s take the following example where the institution has two active fiscal periods</a:t>
            </a:r>
          </a:p>
          <a:p>
            <a:pPr marL="800100" lvl="1" indent="-342900">
              <a:buFont typeface="+mj-lt"/>
              <a:buAutoNum type="arabicPeriod"/>
            </a:pPr>
            <a:r>
              <a:rPr lang="en-US" dirty="0"/>
              <a:t>2025.  The start and end dates for this fiscal year are Jan. 1, 2025 – Dec. 31, 2025.</a:t>
            </a:r>
          </a:p>
          <a:p>
            <a:pPr marL="800100" lvl="1" indent="-342900">
              <a:buFont typeface="+mj-lt"/>
              <a:buAutoNum type="arabicPeriod"/>
            </a:pPr>
            <a:r>
              <a:rPr lang="en-US" dirty="0"/>
              <a:t>2026.  The start and end dates for this fiscal year are Jan. 1, 2026 – Dec. 31, 2026.</a:t>
            </a:r>
          </a:p>
          <a:p>
            <a:endParaRPr lang="en-US" sz="2000" dirty="0"/>
          </a:p>
          <a:p>
            <a:endParaRPr lang="en-US" sz="2000" dirty="0"/>
          </a:p>
        </p:txBody>
      </p:sp>
    </p:spTree>
    <p:extLst>
      <p:ext uri="{BB962C8B-B14F-4D97-AF65-F5344CB8AC3E}">
        <p14:creationId xmlns:p14="http://schemas.microsoft.com/office/powerpoint/2010/main" val="413215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400" dirty="0"/>
              <a:t>An Example of When Accrual Accounting May Be Needed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520279"/>
          </a:xfrm>
        </p:spPr>
        <p:txBody>
          <a:bodyPr>
            <a:noAutofit/>
          </a:bodyPr>
          <a:lstStyle/>
          <a:p>
            <a:r>
              <a:rPr lang="en-GB" sz="2000" dirty="0"/>
              <a:t>The library orders a journal and receives an invoice of 1000 USD (or other unit of currency such as AUD or EUR)</a:t>
            </a:r>
          </a:p>
          <a:p>
            <a:r>
              <a:rPr lang="en-GB" sz="2000" dirty="0"/>
              <a:t>The invoice covers the journal subscription for the period from June 1, 2025 – May 31, 2026</a:t>
            </a:r>
          </a:p>
          <a:p>
            <a:r>
              <a:rPr lang="en-GB" sz="2000" dirty="0"/>
              <a:t>The Subscription from date and Subscription to date fields will be entered in the invoice line.</a:t>
            </a:r>
            <a:endParaRPr lang="en-US" sz="2000" dirty="0">
              <a:solidFill>
                <a:srgbClr val="3E4C56"/>
              </a:solidFill>
            </a:endParaRPr>
          </a:p>
          <a:p>
            <a:endParaRPr lang="en-US" sz="2000" dirty="0"/>
          </a:p>
        </p:txBody>
      </p:sp>
    </p:spTree>
    <p:extLst>
      <p:ext uri="{BB962C8B-B14F-4D97-AF65-F5344CB8AC3E}">
        <p14:creationId xmlns:p14="http://schemas.microsoft.com/office/powerpoint/2010/main" val="86970951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8733</TotalTime>
  <Words>1879</Words>
  <Application>Microsoft Office PowerPoint</Application>
  <PresentationFormat>On-screen Show (16:9)</PresentationFormat>
  <Paragraphs>137</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IGeLU_2016_16X9 (1)</vt:lpstr>
      <vt:lpstr>Accrual Accounting in Alma</vt:lpstr>
      <vt:lpstr>PowerPoint Presentation</vt:lpstr>
      <vt:lpstr>What is Accrual Accounting?</vt:lpstr>
      <vt:lpstr>What is Accrual Accounting?</vt:lpstr>
      <vt:lpstr>What is Accrual Accounting?</vt:lpstr>
      <vt:lpstr>What is Accrual Accounting?</vt:lpstr>
      <vt:lpstr>An Example of When Accrual Accounting May Be Needed</vt:lpstr>
      <vt:lpstr>An Example of When Accrual Accounting May Be Needed</vt:lpstr>
      <vt:lpstr>An Example of When Accrual Accounting May Be Needed</vt:lpstr>
      <vt:lpstr>An Example of When Accrual Accounting May Be Needed</vt:lpstr>
      <vt:lpstr>An Example of When Accrual Accounting May Be Needed</vt:lpstr>
      <vt:lpstr>An Example of When Accrual Accounting May Be Needed</vt:lpstr>
      <vt:lpstr>Enable Accrual Accounting</vt:lpstr>
      <vt:lpstr>Enable Accrual Accounting</vt:lpstr>
      <vt:lpstr>Enable Accrual Accounting</vt:lpstr>
      <vt:lpstr>Enable Accrual Accounting</vt:lpstr>
      <vt:lpstr>Enable Accrual Accounting</vt:lpstr>
      <vt:lpstr>Enable Accrual Accounting</vt:lpstr>
      <vt:lpstr>Enable Accrual Accounting</vt:lpstr>
      <vt:lpstr>Enable Accrual Accounting</vt:lpstr>
      <vt:lpstr>Enable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A Live Example Using Accrual Accounting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49</cp:revision>
  <dcterms:created xsi:type="dcterms:W3CDTF">2021-11-30T14:32:13Z</dcterms:created>
  <dcterms:modified xsi:type="dcterms:W3CDTF">2025-04-29T15:57:36Z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